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92" r:id="rId2"/>
    <p:sldId id="293" r:id="rId3"/>
    <p:sldId id="344" r:id="rId4"/>
    <p:sldId id="350" r:id="rId5"/>
    <p:sldId id="294" r:id="rId6"/>
    <p:sldId id="296" r:id="rId7"/>
    <p:sldId id="313" r:id="rId8"/>
    <p:sldId id="338" r:id="rId9"/>
    <p:sldId id="301" r:id="rId10"/>
    <p:sldId id="345" r:id="rId11"/>
    <p:sldId id="333" r:id="rId12"/>
    <p:sldId id="303" r:id="rId13"/>
    <p:sldId id="336" r:id="rId14"/>
    <p:sldId id="304" r:id="rId15"/>
    <p:sldId id="306" r:id="rId16"/>
    <p:sldId id="305" r:id="rId17"/>
    <p:sldId id="346" r:id="rId18"/>
    <p:sldId id="349" r:id="rId19"/>
    <p:sldId id="348" r:id="rId20"/>
    <p:sldId id="343" r:id="rId21"/>
    <p:sldId id="273" r:id="rId22"/>
    <p:sldId id="342" r:id="rId23"/>
    <p:sldId id="279" r:id="rId24"/>
    <p:sldId id="274" r:id="rId25"/>
    <p:sldId id="276" r:id="rId26"/>
    <p:sldId id="332" r:id="rId27"/>
    <p:sldId id="335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3"/>
    <p:restoredTop sz="91176"/>
  </p:normalViewPr>
  <p:slideViewPr>
    <p:cSldViewPr snapToGrid="0" snapToObjects="1">
      <p:cViewPr varScale="1">
        <p:scale>
          <a:sx n="97" d="100"/>
          <a:sy n="97" d="100"/>
        </p:scale>
        <p:origin x="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390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DD242-B93D-114C-9D3C-7571017A1278}" type="datetimeFigureOut">
              <a:rPr lang="fr-FR" smtClean="0"/>
              <a:t>13/11/2022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6081C-C62E-1646-88D2-EAE4738240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4363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081C-C62E-1646-88D2-EAE4738240C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7017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081C-C62E-1646-88D2-EAE4738240C9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3887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081C-C62E-1646-88D2-EAE4738240C9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2866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081C-C62E-1646-88D2-EAE4738240C9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5085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Poignet .. Et 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081C-C62E-1646-88D2-EAE4738240C9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0652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BLF et J Richard au moins commentent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081C-C62E-1646-88D2-EAE4738240C9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9507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??? Qui???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081C-C62E-1646-88D2-EAE4738240C9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1415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ALT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081C-C62E-1646-88D2-EAE4738240C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2321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JH; AP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081C-C62E-1646-88D2-EAE4738240C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0018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JH; AP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081C-C62E-1646-88D2-EAE4738240C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2787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AP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081C-C62E-1646-88D2-EAE4738240C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5625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HL, ???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081C-C62E-1646-88D2-EAE4738240C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7499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???  </a:t>
            </a:r>
            <a:r>
              <a:rPr lang="fr-FR" dirty="0" err="1"/>
              <a:t>Fradin</a:t>
            </a:r>
            <a:r>
              <a:rPr lang="fr-FR" dirty="0"/>
              <a:t> </a:t>
            </a:r>
            <a:r>
              <a:rPr lang="fr-FR" dirty="0" err="1"/>
              <a:t>Copa</a:t>
            </a:r>
            <a:r>
              <a:rPr lang="fr-FR" dirty="0"/>
              <a:t> Cabana???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081C-C62E-1646-88D2-EAE4738240C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1605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JR et ALT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081C-C62E-1646-88D2-EAE4738240C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8165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HL BM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081C-C62E-1646-88D2-EAE4738240C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4931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05448E-021A-D34F-999A-A2C1F38FD0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246E778-A89C-E14F-BF56-BE5CA2A9B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DF5C1F-6852-A94E-B4A8-7B8EE8D65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8E1298-CA8A-2D48-9852-06387EEFC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671CC0-F397-BB49-8D3D-BE607A26B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2886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06F25F-94D5-F34A-95C0-554EEB229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42478FD-A7F7-F248-B67A-C9DAA6EF8B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38E56A-10A0-4D44-AB53-4B5E81511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A13898-CAF5-FD49-8782-739DAB6FF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9026BF-F278-B94B-B705-131B96284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7538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9805A44-FD94-304E-BAE7-86E17832A9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6618FB-ACC3-324B-8FA1-51100A0E8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987B1E-E705-3D4B-8624-159CB240C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43A57B-8679-E147-AED1-0AE835398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4FA6D4-B580-A84F-8BCE-4EEB148F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3893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4A5DB8-25A1-9A4F-AFF2-BB4869F66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1A14AF-97EA-8B4C-BCBC-7242B03A8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91499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DCDEA9-C7B4-1142-B0EE-E7E32C30C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516FC5D-BB16-444C-B22B-C047C2D3C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A67F93-09AC-6F40-AA45-3DC13E9C5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9D0620-681D-1543-8FF2-872B222C7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E83518-412F-DA4D-B1D8-93EC6C5D7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4903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97EDD4-5357-BD4C-A9A0-2B577ADDB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C6040E-8DFC-FD42-883D-5238886C00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A7C8D5F-F0D7-D34F-AF96-C0B10A1F0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DDEB05-9D25-774A-9132-D09BEF790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D7F5F4-F5C0-9E42-8509-E1CCD317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70EEE26-4080-2049-B8E1-7583FD454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752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939B2C-798F-DA4D-8BBB-649F2FE8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416405-E03F-FA4F-8AD3-FCA8C8AFC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C45F4F4-204D-7543-B3D6-4E418996F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1B6AE06-DA73-264D-845C-1C3FF39B8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E04F1F5-1C5A-CA45-9E38-3F13BA3B6D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4FB16AF-7985-9244-8F4B-C1DD98AEF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1DCBE38-E221-654B-A95F-2A114721A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97D096A-AF35-9A4F-B02C-8379C4112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5074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401479-CDB8-7348-8871-1142285B7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E5E8C02-100D-C04C-8BB8-91ABB5453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488D238-ECBE-B842-8A36-FAAFB7982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FE16B33-9A5F-BC43-B82A-1EF30A9C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4815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E05FD06-342D-AF4E-BFE1-14D49D48A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7B1341-7A65-E142-9776-3B7B31F2B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14B448-91E6-6247-ADDA-D0BD21E9C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7610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68A00B-858A-A040-B88A-8352325AB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02A9C8-A284-1F42-8A46-B883EABF9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34043B4-A82D-7242-9062-9C03BB639C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A31E2DB-852D-BB4D-9187-DAAFC4E13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18F551A-ADBC-AE49-8DB9-1374B8715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CA584B-10F1-034C-A0F0-67C740A17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578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87B533-F16A-164C-8740-4A4A1822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20B81E4-99A4-FE44-A2F4-3C638B6DF3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76A0957-2F41-7C43-B9AC-D54C04518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5CA812-B61D-D64A-AC66-2EB0C0EEB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5BFA262-5AC7-454F-8C79-28ECDB65D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635DC78-2F89-294D-9BED-39986ADE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9055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237A13E-4258-7741-B869-F5A6087AB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7D0F280-03B9-5F43-99EA-3D68E8D04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3038E7-CA50-B343-9B7D-479065718B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DA4276-9FA2-6847-9679-23B0E66380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3BEB0A-2E85-034F-A622-EC40EA2B4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9EB77-2314-D848-9016-D727B9E619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566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18" Type="http://schemas.openxmlformats.org/officeDocument/2006/relationships/image" Target="../media/image5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17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5" Type="http://schemas.openxmlformats.org/officeDocument/2006/relationships/image" Target="../media/image49.jpe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emf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1972 : arrivée Quai Dujardin</a:t>
            </a:r>
          </a:p>
        </p:txBody>
      </p:sp>
      <p:pic>
        <p:nvPicPr>
          <p:cNvPr id="4" name="Image 3" descr="unname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9816" y="1437409"/>
            <a:ext cx="6973555" cy="5112131"/>
          </a:xfrm>
          <a:prstGeom prst="rect">
            <a:avLst/>
          </a:prstGeom>
        </p:spPr>
      </p:pic>
      <p:sp>
        <p:nvSpPr>
          <p:cNvPr id="5" name="Flèche vers le bas 4"/>
          <p:cNvSpPr/>
          <p:nvPr/>
        </p:nvSpPr>
        <p:spPr>
          <a:xfrm>
            <a:off x="5505092" y="2605688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CC9940-269E-DD41-942E-BC4756B75DD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6B9EB77-2314-D848-9016-D727B9E619C6}" type="slidenum">
              <a:rPr lang="fr-FR" smtClean="0"/>
              <a:t>1</a:t>
            </a:fld>
            <a:endParaRPr lang="fr-F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54FD09-A3D0-4851-3BFA-CF3FA55F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1979 : Visite Hua </a:t>
            </a:r>
            <a:r>
              <a:rPr lang="fr-FR" b="1" dirty="0" err="1"/>
              <a:t>Guofeng</a:t>
            </a:r>
            <a:br>
              <a:rPr lang="fr-FR" b="1" dirty="0"/>
            </a:br>
            <a:r>
              <a:rPr lang="fr-FR" b="1" dirty="0" err="1"/>
              <a:t>Videotex</a:t>
            </a:r>
            <a:r>
              <a:rPr lang="fr-FR" b="1" dirty="0"/>
              <a:t> en chinois </a:t>
            </a:r>
            <a:r>
              <a:rPr lang="fr-FR" dirty="0"/>
              <a:t> </a:t>
            </a:r>
          </a:p>
        </p:txBody>
      </p:sp>
      <p:pic>
        <p:nvPicPr>
          <p:cNvPr id="7" name="Image 6" descr="Une image contenant texte, moniteur, tableau de points, écran&#10;&#10;Description générée automatiquement">
            <a:extLst>
              <a:ext uri="{FF2B5EF4-FFF2-40B4-BE49-F238E27FC236}">
                <a16:creationId xmlns:a16="http://schemas.microsoft.com/office/drawing/2014/main" id="{4F89B45B-5ADD-9F45-E747-E26FAF3C48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653" y="1887877"/>
            <a:ext cx="6074962" cy="4468473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BAC7C66-51C3-4E41-9A0B-7A1C4CEAD29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8EBF40-87EB-7C41-B351-3D70D6E517E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6B9EB77-2314-D848-9016-D727B9E619C6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2880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5E81AC69-364F-294A-AF48-765EFDCF6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Timbre Télématique – 1</a:t>
            </a:r>
            <a:r>
              <a:rPr lang="fr-FR" altLang="fr-FR" baseline="30000"/>
              <a:t>er</a:t>
            </a:r>
            <a:r>
              <a:rPr lang="fr-FR" altLang="fr-FR"/>
              <a:t> Jour au CCETT</a:t>
            </a:r>
          </a:p>
        </p:txBody>
      </p:sp>
      <p:pic>
        <p:nvPicPr>
          <p:cNvPr id="106500" name="Picture 4">
            <a:extLst>
              <a:ext uri="{FF2B5EF4-FFF2-40B4-BE49-F238E27FC236}">
                <a16:creationId xmlns:a16="http://schemas.microsoft.com/office/drawing/2014/main" id="{8D884BF7-68BC-F547-A513-9124B6731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213" y="2571750"/>
            <a:ext cx="5364162" cy="35258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1" name="Picture 5">
            <a:extLst>
              <a:ext uri="{FF2B5EF4-FFF2-40B4-BE49-F238E27FC236}">
                <a16:creationId xmlns:a16="http://schemas.microsoft.com/office/drawing/2014/main" id="{74781A0B-0EF5-5A45-A1F0-85AE42754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9725" y="1690688"/>
            <a:ext cx="6726238" cy="32718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2" name="Text Box 6">
            <a:extLst>
              <a:ext uri="{FF2B5EF4-FFF2-40B4-BE49-F238E27FC236}">
                <a16:creationId xmlns:a16="http://schemas.microsoft.com/office/drawing/2014/main" id="{B05DD3E4-5254-F242-B645-0C8C97155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0413" y="5430838"/>
            <a:ext cx="44498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2400" dirty="0"/>
              <a:t>28 mars 1981 – Organisé par l’ADP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E74FE64-D12F-BC41-AAEA-1221BE191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CEC24B3-B9B1-844F-B818-305F06BF6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11</a:t>
            </a:fld>
            <a:endParaRPr lang="fr-F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A006BF2-24A3-5448-BAEE-9B03E567F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390" y="1508847"/>
            <a:ext cx="4276020" cy="334064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0A83038-8D18-CA4C-84A6-9B37F726C49E}"/>
              </a:ext>
            </a:extLst>
          </p:cNvPr>
          <p:cNvSpPr txBox="1"/>
          <p:nvPr/>
        </p:nvSpPr>
        <p:spPr>
          <a:xfrm>
            <a:off x="6685663" y="1508847"/>
            <a:ext cx="4767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Élection de F </a:t>
            </a:r>
            <a:r>
              <a:rPr lang="fr-FR" sz="3600" b="1" dirty="0" err="1"/>
              <a:t>Mitterand</a:t>
            </a:r>
            <a:r>
              <a:rPr lang="fr-FR" sz="3600" b="1" dirty="0"/>
              <a:t> </a:t>
            </a:r>
          </a:p>
          <a:p>
            <a:r>
              <a:rPr lang="fr-FR" sz="3600" b="1" dirty="0"/>
              <a:t>En mode vidéotex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3250078-EE55-2348-BD41-B552EC48F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F88E913-067C-094B-B134-2CD3BC24C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0533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B521466-3295-BD46-AC36-F713CB4D22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77" y="359764"/>
            <a:ext cx="4467140" cy="614596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41BAA32-97A0-524E-AA22-B0A3A0B431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607" y="2080631"/>
            <a:ext cx="3472387" cy="477736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F75ADAD-ECE7-B543-B690-85327E131B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"/>
          <a:stretch/>
        </p:blipFill>
        <p:spPr>
          <a:xfrm>
            <a:off x="6823623" y="124769"/>
            <a:ext cx="5220000" cy="6156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7141ED8-D0D5-0E42-9EB1-6B7261AE2FFC}"/>
              </a:ext>
            </a:extLst>
          </p:cNvPr>
          <p:cNvSpPr txBox="1"/>
          <p:nvPr/>
        </p:nvSpPr>
        <p:spPr>
          <a:xfrm>
            <a:off x="949124" y="6018835"/>
            <a:ext cx="557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Les premiers </a:t>
            </a:r>
            <a:r>
              <a:rPr lang="fr-FR" sz="2400" dirty="0" err="1"/>
              <a:t>protos</a:t>
            </a:r>
            <a:r>
              <a:rPr lang="fr-FR" sz="2400" dirty="0"/>
              <a:t> de terminal Annuaire…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D5D9554-A710-CB48-8B39-B2DBB4E060F6}"/>
              </a:ext>
            </a:extLst>
          </p:cNvPr>
          <p:cNvSpPr txBox="1"/>
          <p:nvPr/>
        </p:nvSpPr>
        <p:spPr>
          <a:xfrm>
            <a:off x="7060557" y="4464621"/>
            <a:ext cx="4532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…montrés à  Gérard Théry à Rio!!!!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169E3B3-075C-4847-AF4B-D6EEB57C9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5675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3CF409B-B3CC-F248-84AD-288E33D2EB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7927" y="753963"/>
            <a:ext cx="7496146" cy="5350073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2ED1B62-EC19-9547-B3F9-EEA2EBC9F63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6B9EB77-2314-D848-9016-D727B9E619C6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1131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52F5460-5916-8C48-94DA-08FC3CF0B1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77" y="3043901"/>
            <a:ext cx="5049006" cy="327648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9027751-B0DF-134E-84D9-C87318777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3683" y="559746"/>
            <a:ext cx="5976133" cy="391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645B395-7A15-B54E-B015-7B9F8B18F223}"/>
              </a:ext>
            </a:extLst>
          </p:cNvPr>
          <p:cNvSpPr txBox="1"/>
          <p:nvPr/>
        </p:nvSpPr>
        <p:spPr>
          <a:xfrm>
            <a:off x="1365813" y="185195"/>
            <a:ext cx="3809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Le transport en Télévision……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A712D6C-0242-B24A-8C16-405AB1C5920B}"/>
              </a:ext>
            </a:extLst>
          </p:cNvPr>
          <p:cNvSpPr txBox="1"/>
          <p:nvPr/>
        </p:nvSpPr>
        <p:spPr>
          <a:xfrm>
            <a:off x="7665536" y="4780344"/>
            <a:ext cx="125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IFA 1989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1E4E77D-28FA-E046-8771-EE7373C43B3A}"/>
              </a:ext>
            </a:extLst>
          </p:cNvPr>
          <p:cNvSpPr txBox="1"/>
          <p:nvPr/>
        </p:nvSpPr>
        <p:spPr>
          <a:xfrm>
            <a:off x="1236360" y="2285034"/>
            <a:ext cx="1946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Brighton 1988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74D2CBE-B140-3C46-AB32-7583F7DB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4613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8E6DB39-3C02-E04A-9FE9-207AB6C083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8769" y="271463"/>
            <a:ext cx="6958930" cy="503532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3C69AFD-232B-954A-9930-891F690D3A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47" y="217544"/>
            <a:ext cx="4031854" cy="276848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15B2773-6556-0045-835F-1BEADB7B7B43}"/>
              </a:ext>
            </a:extLst>
          </p:cNvPr>
          <p:cNvSpPr txBox="1"/>
          <p:nvPr/>
        </p:nvSpPr>
        <p:spPr>
          <a:xfrm>
            <a:off x="598342" y="3488624"/>
            <a:ext cx="3701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le Minitel en Chine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660F92E-5B70-0C43-A732-7C2310CC9F8F}"/>
              </a:ext>
            </a:extLst>
          </p:cNvPr>
          <p:cNvSpPr txBox="1"/>
          <p:nvPr/>
        </p:nvSpPr>
        <p:spPr>
          <a:xfrm>
            <a:off x="8343900" y="3857956"/>
            <a:ext cx="2394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Il est en chinois….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1B5516-D8FA-924F-A556-4EDF78042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0859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7DEDC2E-1C4B-2B42-95DD-2BC158EC4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4B6A0C3-C6EA-4A49-9C92-633337B56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17</a:t>
            </a:fld>
            <a:endParaRPr lang="fr-FR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13AE974-CE62-3447-A860-E6A3C4E71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0982" y="767443"/>
            <a:ext cx="6789572" cy="493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469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7DEDC2E-1C4B-2B42-95DD-2BC158EC4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4B6A0C3-C6EA-4A49-9C92-633337B56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18</a:t>
            </a:fld>
            <a:endParaRPr lang="fr-FR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8B6F51D8-8A6B-134D-B8B3-B15A7EF49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530" y="463097"/>
            <a:ext cx="2995870" cy="222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30C6630-8896-9642-B6F4-103F293DF1C3}"/>
              </a:ext>
            </a:extLst>
          </p:cNvPr>
          <p:cNvSpPr txBox="1"/>
          <p:nvPr/>
        </p:nvSpPr>
        <p:spPr>
          <a:xfrm>
            <a:off x="4343400" y="2000250"/>
            <a:ext cx="5267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Ici patchwork de pages Minitel langues/ dessin images</a:t>
            </a:r>
          </a:p>
        </p:txBody>
      </p:sp>
    </p:spTree>
    <p:extLst>
      <p:ext uri="{BB962C8B-B14F-4D97-AF65-F5344CB8AC3E}">
        <p14:creationId xmlns:p14="http://schemas.microsoft.com/office/powerpoint/2010/main" val="2983998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357DBD4-A089-A047-BE38-E050D5D7E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D79166A-9949-8C4B-BB90-EF2AB386A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19</a:t>
            </a:fld>
            <a:endParaRPr lang="fr-FR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79E7FAE3-8CF4-DA4C-9BE5-480D889B2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E295EBD-8431-F74B-963A-473C362CC84B}"/>
              </a:ext>
            </a:extLst>
          </p:cNvPr>
          <p:cNvSpPr txBox="1"/>
          <p:nvPr/>
        </p:nvSpPr>
        <p:spPr>
          <a:xfrm>
            <a:off x="473869" y="1016392"/>
            <a:ext cx="61007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latin typeface="Arial, Helvetica, sans-serif"/>
              </a:rPr>
              <a:t>Emmy Awards </a:t>
            </a:r>
          </a:p>
          <a:p>
            <a:r>
              <a:rPr lang="fr-FR" sz="2800" b="1" dirty="0">
                <a:latin typeface="Arial, Helvetica, sans-serif"/>
              </a:rPr>
              <a:t>JPEG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71635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0271" y="481666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		</a:t>
            </a:r>
            <a:r>
              <a:rPr lang="fr-FR" b="1" dirty="0"/>
              <a:t> la </a:t>
            </a:r>
            <a:r>
              <a:rPr lang="fr-FR" b="1" dirty="0" err="1"/>
              <a:t>Mabilais</a:t>
            </a:r>
            <a:endParaRPr lang="fr-FR" b="1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3949" y="1747910"/>
            <a:ext cx="6738251" cy="4791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C12798-2B84-B44D-84C8-249C63236E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6B9EB77-2314-D848-9016-D727B9E619C6}" type="slidenum">
              <a:rPr lang="fr-FR" smtClean="0"/>
              <a:t>2</a:t>
            </a:fld>
            <a:endParaRPr lang="fr-F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ADCEEFB-4F42-5C43-8BF4-D73629F5F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DD2034E-7C93-4648-A9EF-07FDAC66C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20</a:t>
            </a:fld>
            <a:endParaRPr lang="fr-F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F06696-B8E8-E144-8FFF-A54FAEE70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8086" y="2252976"/>
            <a:ext cx="7115402" cy="460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F5E74C5-595D-9A46-BDD2-3EFDA2E77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12103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555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152AB5-E948-074E-805C-4C9566C61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971800"/>
          </a:xfrm>
        </p:spPr>
        <p:txBody>
          <a:bodyPr>
            <a:normAutofit/>
          </a:bodyPr>
          <a:lstStyle/>
          <a:p>
            <a:r>
              <a:rPr lang="fr-FR" sz="3600" b="1" dirty="0"/>
              <a:t>Médaille </a:t>
            </a:r>
            <a:br>
              <a:rPr lang="fr-FR" sz="3600" b="1" dirty="0"/>
            </a:br>
            <a:r>
              <a:rPr lang="fr-FR" sz="3600" b="1" dirty="0"/>
              <a:t>de</a:t>
            </a:r>
            <a:br>
              <a:rPr lang="fr-FR" sz="3600" b="1" dirty="0"/>
            </a:br>
            <a:r>
              <a:rPr lang="fr-FR" sz="3600" b="1" dirty="0"/>
              <a:t>Montreux</a:t>
            </a:r>
            <a:br>
              <a:rPr lang="fr-FR" sz="3600" b="1" dirty="0"/>
            </a:br>
            <a:br>
              <a:rPr lang="fr-FR" sz="3600" b="1" dirty="0"/>
            </a:br>
            <a:endParaRPr lang="fr-FR" sz="3600" b="1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10AAB8C-C479-D041-86BB-DF5C52655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639762"/>
            <a:ext cx="7998715" cy="5899150"/>
          </a:xfr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82A375B-648F-6247-825A-7FDD941E3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4725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710DA41-01F9-FF4C-AD78-5B55FA8FC9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205" y="1549400"/>
            <a:ext cx="7237905" cy="5159765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82A375B-648F-6247-825A-7FDD941E3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22</a:t>
            </a:fld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B6C208F-CD55-E441-AA48-FBAC3AEE9254}"/>
              </a:ext>
            </a:extLst>
          </p:cNvPr>
          <p:cNvSpPr txBox="1"/>
          <p:nvPr/>
        </p:nvSpPr>
        <p:spPr>
          <a:xfrm>
            <a:off x="3124200" y="546100"/>
            <a:ext cx="48479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Prix de l’Académie des Sciences</a:t>
            </a:r>
          </a:p>
          <a:p>
            <a:r>
              <a:rPr lang="fr-FR" sz="2800" b="1" dirty="0"/>
              <a:t>Décerné à Daniel Pommier</a:t>
            </a:r>
          </a:p>
        </p:txBody>
      </p:sp>
    </p:spTree>
    <p:extLst>
      <p:ext uri="{BB962C8B-B14F-4D97-AF65-F5344CB8AC3E}">
        <p14:creationId xmlns:p14="http://schemas.microsoft.com/office/powerpoint/2010/main" val="1129183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78AE9F-B4EA-DE40-999B-2E33A95E5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20 ans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A545E12-B3C4-0345-8E6F-99D7C3ECF3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188" y="1240849"/>
            <a:ext cx="6172200" cy="4366776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D2413CF-E980-5741-A550-ABF4277FBD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296" y="0"/>
            <a:ext cx="9693408" cy="6858000"/>
          </a:xfrm>
          <a:prstGeom prst="rect">
            <a:avLst/>
          </a:prstGeom>
        </p:spPr>
      </p:pic>
      <p:pic>
        <p:nvPicPr>
          <p:cNvPr id="1025" name="Picture 1" descr="page1image129303568">
            <a:extLst>
              <a:ext uri="{FF2B5EF4-FFF2-40B4-BE49-F238E27FC236}">
                <a16:creationId xmlns:a16="http://schemas.microsoft.com/office/drawing/2014/main" id="{1ADE8361-BC9F-8647-8329-9DF27DEC2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25091"/>
            <a:ext cx="3147374" cy="455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F8FD5C4-5007-7F43-B58A-1D91D062B3F6}"/>
              </a:ext>
            </a:extLst>
          </p:cNvPr>
          <p:cNvSpPr txBox="1"/>
          <p:nvPr/>
        </p:nvSpPr>
        <p:spPr>
          <a:xfrm>
            <a:off x="2386013" y="6132909"/>
            <a:ext cx="5094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Que du beau monde pour les 20 ans!!!!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48B923-16E0-A442-BB21-99FAD5743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0130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9C949F3-34A8-2B4C-84B3-2607EF561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9036" y="2770188"/>
            <a:ext cx="3544643" cy="4273427"/>
          </a:xfrm>
        </p:spPr>
        <p:txBody>
          <a:bodyPr>
            <a:normAutofit/>
          </a:bodyPr>
          <a:lstStyle/>
          <a:p>
            <a:r>
              <a:rPr lang="fr-FR" sz="2400" dirty="0"/>
              <a:t>Le ministre Paul Quilès teste Carminat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EDFA9BB-217D-9349-8536-9A07ECF91F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877" y="654092"/>
            <a:ext cx="7378736" cy="5441908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8C92049-DAE1-824D-A9A8-38FC8F35C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1F16E8-5446-BC42-8B92-6C7E3CA66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156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 DAB">
            <a:extLst>
              <a:ext uri="{FF2B5EF4-FFF2-40B4-BE49-F238E27FC236}">
                <a16:creationId xmlns:a16="http://schemas.microsoft.com/office/drawing/2014/main" id="{882B0D35-7CEA-1D45-8EA8-560560BA9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636" y="583355"/>
            <a:ext cx="2925440" cy="99443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r-FR" dirty="0"/>
              <a:t>DAB autour du monde</a:t>
            </a:r>
          </a:p>
        </p:txBody>
      </p:sp>
      <p:pic>
        <p:nvPicPr>
          <p:cNvPr id="6" name="SanFranciscoCarte" descr="Une image contenant carte&#10;&#10;Description générée automatiquement">
            <a:extLst>
              <a:ext uri="{FF2B5EF4-FFF2-40B4-BE49-F238E27FC236}">
                <a16:creationId xmlns:a16="http://schemas.microsoft.com/office/drawing/2014/main" id="{0DF0DD97-41A1-524B-14C6-FC1A91D9C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016" y="2873284"/>
            <a:ext cx="3048000" cy="2387600"/>
          </a:xfrm>
          <a:prstGeom prst="rect">
            <a:avLst/>
          </a:prstGeom>
        </p:spPr>
      </p:pic>
      <p:pic>
        <p:nvPicPr>
          <p:cNvPr id="8" name="TorontoCarte" descr="Une image contenant carte&#10;&#10;Description générée automatiquement">
            <a:extLst>
              <a:ext uri="{FF2B5EF4-FFF2-40B4-BE49-F238E27FC236}">
                <a16:creationId xmlns:a16="http://schemas.microsoft.com/office/drawing/2014/main" id="{43C0C3BD-E425-43ED-B286-29789C6E5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059" y="1994698"/>
            <a:ext cx="3048000" cy="2717800"/>
          </a:xfrm>
          <a:prstGeom prst="rect">
            <a:avLst/>
          </a:prstGeom>
        </p:spPr>
      </p:pic>
      <p:pic>
        <p:nvPicPr>
          <p:cNvPr id="10" name="LasVegasCarte" descr="Une image contenant carte&#10;&#10;Description générée automatiquement">
            <a:extLst>
              <a:ext uri="{FF2B5EF4-FFF2-40B4-BE49-F238E27FC236}">
                <a16:creationId xmlns:a16="http://schemas.microsoft.com/office/drawing/2014/main" id="{9F8EB96F-C286-CD0C-6134-29DE7B97A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567" y="265066"/>
            <a:ext cx="3048000" cy="2095500"/>
          </a:xfrm>
          <a:prstGeom prst="rect">
            <a:avLst/>
          </a:prstGeom>
        </p:spPr>
      </p:pic>
      <p:pic>
        <p:nvPicPr>
          <p:cNvPr id="12" name="ToulouseCarte" descr="Une image contenant carte&#10;&#10;Description générée automatiquement">
            <a:extLst>
              <a:ext uri="{FF2B5EF4-FFF2-40B4-BE49-F238E27FC236}">
                <a16:creationId xmlns:a16="http://schemas.microsoft.com/office/drawing/2014/main" id="{B76B67CE-5B35-D9E0-FE50-593717C1B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5838" y="3481388"/>
            <a:ext cx="3048000" cy="2387600"/>
          </a:xfrm>
          <a:prstGeom prst="rect">
            <a:avLst/>
          </a:prstGeom>
        </p:spPr>
      </p:pic>
      <p:sp>
        <p:nvSpPr>
          <p:cNvPr id="13" name="SanFranciscoTexte">
            <a:extLst>
              <a:ext uri="{FF2B5EF4-FFF2-40B4-BE49-F238E27FC236}">
                <a16:creationId xmlns:a16="http://schemas.microsoft.com/office/drawing/2014/main" id="{B97A548A-D926-9B60-E423-E2B856ED4714}"/>
              </a:ext>
            </a:extLst>
          </p:cNvPr>
          <p:cNvSpPr/>
          <p:nvPr/>
        </p:nvSpPr>
        <p:spPr>
          <a:xfrm>
            <a:off x="391553" y="5603895"/>
            <a:ext cx="40389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San Francisco</a:t>
            </a:r>
          </a:p>
        </p:txBody>
      </p:sp>
      <p:sp>
        <p:nvSpPr>
          <p:cNvPr id="14" name="LasVegasTexte">
            <a:extLst>
              <a:ext uri="{FF2B5EF4-FFF2-40B4-BE49-F238E27FC236}">
                <a16:creationId xmlns:a16="http://schemas.microsoft.com/office/drawing/2014/main" id="{8CE3FC03-5BB4-95F7-2A41-402E16B5A277}"/>
              </a:ext>
            </a:extLst>
          </p:cNvPr>
          <p:cNvSpPr/>
          <p:nvPr/>
        </p:nvSpPr>
        <p:spPr>
          <a:xfrm>
            <a:off x="5127932" y="2371268"/>
            <a:ext cx="29072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Las Vegas</a:t>
            </a:r>
          </a:p>
        </p:txBody>
      </p:sp>
      <p:sp>
        <p:nvSpPr>
          <p:cNvPr id="15" name="ToulouseTexte">
            <a:extLst>
              <a:ext uri="{FF2B5EF4-FFF2-40B4-BE49-F238E27FC236}">
                <a16:creationId xmlns:a16="http://schemas.microsoft.com/office/drawing/2014/main" id="{8FAC606B-87D5-7249-914D-9EB40998C8FC}"/>
              </a:ext>
            </a:extLst>
          </p:cNvPr>
          <p:cNvSpPr/>
          <p:nvPr/>
        </p:nvSpPr>
        <p:spPr>
          <a:xfrm>
            <a:off x="5341265" y="5934670"/>
            <a:ext cx="27489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Toulouse</a:t>
            </a:r>
          </a:p>
        </p:txBody>
      </p:sp>
      <p:sp>
        <p:nvSpPr>
          <p:cNvPr id="16" name="TorontoTexte">
            <a:extLst>
              <a:ext uri="{FF2B5EF4-FFF2-40B4-BE49-F238E27FC236}">
                <a16:creationId xmlns:a16="http://schemas.microsoft.com/office/drawing/2014/main" id="{76D2BCE4-BE20-7FA8-B631-630A2C633B14}"/>
              </a:ext>
            </a:extLst>
          </p:cNvPr>
          <p:cNvSpPr/>
          <p:nvPr/>
        </p:nvSpPr>
        <p:spPr>
          <a:xfrm>
            <a:off x="9188471" y="4962935"/>
            <a:ext cx="24211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Toronto</a:t>
            </a:r>
          </a:p>
        </p:txBody>
      </p:sp>
      <p:pic>
        <p:nvPicPr>
          <p:cNvPr id="20" name="LVChaussures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F93E6C54-271C-8EA3-ECBA-1AF1C9C8DAB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756" y="220936"/>
            <a:ext cx="2992881" cy="2255274"/>
          </a:xfrm>
          <a:prstGeom prst="rect">
            <a:avLst/>
          </a:prstGeom>
        </p:spPr>
      </p:pic>
      <p:pic>
        <p:nvPicPr>
          <p:cNvPr id="4" name="LVascenseur" descr="Une image contenant intérieur, plancher, vert, encombré&#10;&#10;Description générée automatiquement">
            <a:extLst>
              <a:ext uri="{FF2B5EF4-FFF2-40B4-BE49-F238E27FC236}">
                <a16:creationId xmlns:a16="http://schemas.microsoft.com/office/drawing/2014/main" id="{661A75E9-64E9-948B-72EF-684ADD5C2C7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567" y="190210"/>
            <a:ext cx="3048000" cy="2286000"/>
          </a:xfrm>
          <a:prstGeom prst="rect">
            <a:avLst/>
          </a:prstGeom>
        </p:spPr>
      </p:pic>
      <p:pic>
        <p:nvPicPr>
          <p:cNvPr id="7" name="LVtoit" descr="Une image contenant ciel, extérieur&#10;&#10;Description générée automatiquement">
            <a:extLst>
              <a:ext uri="{FF2B5EF4-FFF2-40B4-BE49-F238E27FC236}">
                <a16:creationId xmlns:a16="http://schemas.microsoft.com/office/drawing/2014/main" id="{A33342A5-D507-801B-5FE7-2081B6A0BF5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424" y="186010"/>
            <a:ext cx="3245405" cy="2255273"/>
          </a:xfrm>
          <a:prstGeom prst="rect">
            <a:avLst/>
          </a:prstGeom>
        </p:spPr>
      </p:pic>
      <p:pic>
        <p:nvPicPr>
          <p:cNvPr id="11" name="SFtourisme" descr="Une image contenant texte, extérieur, route, bâtiment&#10;&#10;Description générée automatiquement">
            <a:extLst>
              <a:ext uri="{FF2B5EF4-FFF2-40B4-BE49-F238E27FC236}">
                <a16:creationId xmlns:a16="http://schemas.microsoft.com/office/drawing/2014/main" id="{BE928B5E-A7C8-B72A-B301-957C7D8F1F8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2748467"/>
            <a:ext cx="3334894" cy="2501170"/>
          </a:xfrm>
          <a:prstGeom prst="rect">
            <a:avLst/>
          </a:prstGeom>
        </p:spPr>
      </p:pic>
      <p:pic>
        <p:nvPicPr>
          <p:cNvPr id="19" name="SFTourSutro" descr="Une image contenant extérieur, maison, ville, résidentiel&#10;&#10;Description générée automatiquement">
            <a:extLst>
              <a:ext uri="{FF2B5EF4-FFF2-40B4-BE49-F238E27FC236}">
                <a16:creationId xmlns:a16="http://schemas.microsoft.com/office/drawing/2014/main" id="{BF6AA23A-CF72-7BAF-F8A9-3D732CDDCC3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354" y="2766396"/>
            <a:ext cx="3533334" cy="2472066"/>
          </a:xfrm>
          <a:prstGeom prst="rect">
            <a:avLst/>
          </a:prstGeom>
        </p:spPr>
      </p:pic>
      <p:pic>
        <p:nvPicPr>
          <p:cNvPr id="22" name="SFascenseur">
            <a:extLst>
              <a:ext uri="{FF2B5EF4-FFF2-40B4-BE49-F238E27FC236}">
                <a16:creationId xmlns:a16="http://schemas.microsoft.com/office/drawing/2014/main" id="{B092C7F8-09F1-5339-68C5-DC0B5ED2A75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424" y="2766396"/>
            <a:ext cx="3532119" cy="2649089"/>
          </a:xfrm>
          <a:prstGeom prst="rect">
            <a:avLst/>
          </a:prstGeom>
        </p:spPr>
      </p:pic>
      <p:pic>
        <p:nvPicPr>
          <p:cNvPr id="5" name="TRvue" descr="Une image contenant cité&#10;&#10;Description générée automatiquement">
            <a:extLst>
              <a:ext uri="{FF2B5EF4-FFF2-40B4-BE49-F238E27FC236}">
                <a16:creationId xmlns:a16="http://schemas.microsoft.com/office/drawing/2014/main" id="{61A79A42-A7FB-C208-D4C2-80E3A469CC4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9330" y="1994698"/>
            <a:ext cx="3533330" cy="2717800"/>
          </a:xfrm>
          <a:prstGeom prst="rect">
            <a:avLst/>
          </a:prstGeom>
        </p:spPr>
      </p:pic>
      <p:pic>
        <p:nvPicPr>
          <p:cNvPr id="17" name="TRtour">
            <a:extLst>
              <a:ext uri="{FF2B5EF4-FFF2-40B4-BE49-F238E27FC236}">
                <a16:creationId xmlns:a16="http://schemas.microsoft.com/office/drawing/2014/main" id="{DAD53C3C-20E3-689B-A1D8-C42F41B8049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9330" y="2039474"/>
            <a:ext cx="3521802" cy="2717801"/>
          </a:xfrm>
          <a:prstGeom prst="rect">
            <a:avLst/>
          </a:prstGeom>
        </p:spPr>
      </p:pic>
      <p:pic>
        <p:nvPicPr>
          <p:cNvPr id="23" name="TRvoitureDemo" descr="Une image contenant texte, extérieur, route, transport&#10;&#10;Description générée automatiquement">
            <a:extLst>
              <a:ext uri="{FF2B5EF4-FFF2-40B4-BE49-F238E27FC236}">
                <a16:creationId xmlns:a16="http://schemas.microsoft.com/office/drawing/2014/main" id="{D2A0FD1C-06FB-558B-C02D-4145FC563E3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4238" y="2039474"/>
            <a:ext cx="3638422" cy="2866089"/>
          </a:xfrm>
          <a:prstGeom prst="rect">
            <a:avLst/>
          </a:prstGeom>
        </p:spPr>
      </p:pic>
      <p:pic>
        <p:nvPicPr>
          <p:cNvPr id="25" name="TLhelico" descr="Une image contenant herbe, extérieur&#10;&#10;Description générée automatiquement">
            <a:extLst>
              <a:ext uri="{FF2B5EF4-FFF2-40B4-BE49-F238E27FC236}">
                <a16:creationId xmlns:a16="http://schemas.microsoft.com/office/drawing/2014/main" id="{08F9FE51-B1BA-288E-30F6-073B87EB06C3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9315" y="3429000"/>
            <a:ext cx="3108514" cy="2457265"/>
          </a:xfrm>
          <a:prstGeom prst="rect">
            <a:avLst/>
          </a:prstGeom>
        </p:spPr>
      </p:pic>
      <p:pic>
        <p:nvPicPr>
          <p:cNvPr id="27" name="TLantenne" descr="Une image contenant herbe, extérieur, plane, vert&#10;&#10;Description générée automatiquement">
            <a:extLst>
              <a:ext uri="{FF2B5EF4-FFF2-40B4-BE49-F238E27FC236}">
                <a16:creationId xmlns:a16="http://schemas.microsoft.com/office/drawing/2014/main" id="{A54316EB-F22C-DEF2-5E6A-C9B99842ABC5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061" y="3464858"/>
            <a:ext cx="3170160" cy="2651681"/>
          </a:xfrm>
          <a:prstGeom prst="rect">
            <a:avLst/>
          </a:prstGeom>
        </p:spPr>
      </p:pic>
      <p:pic>
        <p:nvPicPr>
          <p:cNvPr id="29" name="TLvehicule" descr="Une image contenant extérieur, camion, arbre, voiture&#10;&#10;Description générée automatiquement">
            <a:extLst>
              <a:ext uri="{FF2B5EF4-FFF2-40B4-BE49-F238E27FC236}">
                <a16:creationId xmlns:a16="http://schemas.microsoft.com/office/drawing/2014/main" id="{96DDB335-B91A-A9FB-D60F-72C65AC9048D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627" y="3393142"/>
            <a:ext cx="3501303" cy="2690184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AF805D5-C9DC-074B-AC7C-2B84D20FC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4046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C72BE4C-12AD-534F-8017-5941A7F66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5701" y="0"/>
            <a:ext cx="8256299" cy="610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42104AB-5490-E14B-A523-EBE98734C50F}"/>
              </a:ext>
            </a:extLst>
          </p:cNvPr>
          <p:cNvSpPr txBox="1"/>
          <p:nvPr/>
        </p:nvSpPr>
        <p:spPr>
          <a:xfrm>
            <a:off x="499915" y="1749631"/>
            <a:ext cx="28982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Prix CNET</a:t>
            </a:r>
          </a:p>
          <a:p>
            <a:r>
              <a:rPr lang="fr-FR" sz="2400" b="1" dirty="0"/>
              <a:t> remis à Louis Guillou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476DF3B-F9F9-5C4F-99C3-1B45ABFC2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5967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34B8D16-41A4-7842-9704-11315C810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89755" y="-636836"/>
            <a:ext cx="4796829" cy="62076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D58D3B7-0208-5A48-B3AC-06A1E65195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62" y="4171652"/>
            <a:ext cx="2800259" cy="2031924"/>
          </a:xfrm>
          <a:prstGeom prst="rect">
            <a:avLst/>
          </a:prstGeom>
        </p:spPr>
      </p:pic>
      <p:pic>
        <p:nvPicPr>
          <p:cNvPr id="2049" name="Picture 1" descr="page62image66607200">
            <a:extLst>
              <a:ext uri="{FF2B5EF4-FFF2-40B4-BE49-F238E27FC236}">
                <a16:creationId xmlns:a16="http://schemas.microsoft.com/office/drawing/2014/main" id="{D5FB55CB-0601-A943-93A5-86AF5D266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5021" y="4171651"/>
            <a:ext cx="3009318" cy="212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7050836-89B8-7C44-8E1B-B50C3774F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762" y="68580"/>
            <a:ext cx="5809577" cy="410307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A42EAA6-1180-2B44-97B0-C4CEADE6F0A4}"/>
              </a:ext>
            </a:extLst>
          </p:cNvPr>
          <p:cNvSpPr txBox="1"/>
          <p:nvPr/>
        </p:nvSpPr>
        <p:spPr>
          <a:xfrm>
            <a:off x="6319495" y="4479728"/>
            <a:ext cx="53483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40 ans Le Livret et la fête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18BA44-86D2-574B-9335-01F15B6A6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3223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A168462-0F06-4349-9ABF-647038A1E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3</a:t>
            </a:fld>
            <a:endParaRPr lang="fr-F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23F0ED4-3954-7A4A-9E72-E1DE7C55B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2075" y="0"/>
            <a:ext cx="4387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B9A3A34-97FC-764F-A1E1-944FDA500E95}"/>
              </a:ext>
            </a:extLst>
          </p:cNvPr>
          <p:cNvSpPr txBox="1"/>
          <p:nvPr/>
        </p:nvSpPr>
        <p:spPr>
          <a:xfrm>
            <a:off x="702128" y="2721114"/>
            <a:ext cx="24014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CESSON -1</a:t>
            </a:r>
          </a:p>
        </p:txBody>
      </p:sp>
    </p:spTree>
    <p:extLst>
      <p:ext uri="{BB962C8B-B14F-4D97-AF65-F5344CB8AC3E}">
        <p14:creationId xmlns:p14="http://schemas.microsoft.com/office/powerpoint/2010/main" val="4172516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761E76F-1614-EA4A-94C2-8A560CE12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8454195-80CA-2B40-A506-E5460D4B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4</a:t>
            </a:fld>
            <a:endParaRPr lang="fr-FR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8D92B71-E6E6-144B-9DB8-ADAAD10B8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6525"/>
            <a:ext cx="6149269" cy="345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8E6CB71-8D4C-514F-9BF9-C8C710C8BFCA}"/>
              </a:ext>
            </a:extLst>
          </p:cNvPr>
          <p:cNvSpPr txBox="1"/>
          <p:nvPr/>
        </p:nvSpPr>
        <p:spPr>
          <a:xfrm>
            <a:off x="7593366" y="4174672"/>
            <a:ext cx="2170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Ici nouveau </a:t>
            </a:r>
            <a:r>
              <a:rPr lang="fr-FR" dirty="0" err="1"/>
              <a:t>batiment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4409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74D7A2-B779-CE60-CD2D-A08A9FFE7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Un CCETT Sportif </a:t>
            </a:r>
          </a:p>
        </p:txBody>
      </p:sp>
      <p:pic>
        <p:nvPicPr>
          <p:cNvPr id="5" name="Espace réservé du contenu 4" descr="Une image contenant extérieur, personne, jouant, sport athlétique&#10;&#10;Description générée automatiquement">
            <a:extLst>
              <a:ext uri="{FF2B5EF4-FFF2-40B4-BE49-F238E27FC236}">
                <a16:creationId xmlns:a16="http://schemas.microsoft.com/office/drawing/2014/main" id="{34203864-548C-1339-E203-EFCC929ED7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" y="1953990"/>
            <a:ext cx="5601642" cy="3722910"/>
          </a:xfrm>
        </p:spPr>
      </p:pic>
      <p:pic>
        <p:nvPicPr>
          <p:cNvPr id="7" name="Image 6" descr="Une image contenant extérieur, jouant, sport, sport athlétique&#10;&#10;Description générée automatiquement">
            <a:extLst>
              <a:ext uri="{FF2B5EF4-FFF2-40B4-BE49-F238E27FC236}">
                <a16:creationId xmlns:a16="http://schemas.microsoft.com/office/drawing/2014/main" id="{B0614AA6-F330-74B5-5192-69364D843C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9360" y="1953990"/>
            <a:ext cx="5497908" cy="362540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07AD930-F570-E448-75C7-76469BBBE61B}"/>
              </a:ext>
            </a:extLst>
          </p:cNvPr>
          <p:cNvSpPr txBox="1"/>
          <p:nvPr/>
        </p:nvSpPr>
        <p:spPr>
          <a:xfrm>
            <a:off x="742950" y="6124575"/>
            <a:ext cx="7012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Foot masculin  (avec directeur …)                                               Foot féminin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C0F1D26-BB42-624C-980E-612BE5CF877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6B9EB77-2314-D848-9016-D727B9E619C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7103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5C3CFE-3260-5F92-C012-A999A615A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CCETT sportif </a:t>
            </a:r>
          </a:p>
        </p:txBody>
      </p:sp>
      <p:pic>
        <p:nvPicPr>
          <p:cNvPr id="6" name="Image 5" descr="Une image contenant extérieur, personne, posant, herbe&#10;&#10;Description générée automatiquement">
            <a:extLst>
              <a:ext uri="{FF2B5EF4-FFF2-40B4-BE49-F238E27FC236}">
                <a16:creationId xmlns:a16="http://schemas.microsoft.com/office/drawing/2014/main" id="{F6D2688C-C90E-8B62-7830-2CC501FDC9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311" y="1306286"/>
            <a:ext cx="8010392" cy="452684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6260EE4-1798-3741-347D-838F089EB246}"/>
              </a:ext>
            </a:extLst>
          </p:cNvPr>
          <p:cNvSpPr txBox="1"/>
          <p:nvPr/>
        </p:nvSpPr>
        <p:spPr>
          <a:xfrm>
            <a:off x="3005549" y="5833130"/>
            <a:ext cx="7869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Et  « international »  1980 Match contre l’ IBA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76EE1C9-66C0-D140-A9E7-AA8084F95C8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6B9EB77-2314-D848-9016-D727B9E619C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0166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4E622A-4DD1-6443-BB55-E2A30AE6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 RCP à Transpac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FB8A039-952A-5540-A946-CC07FD8088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501934"/>
            <a:ext cx="2628900" cy="24384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B8DF50E-44C6-2D47-884D-8A118CFA97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171" y="3962425"/>
            <a:ext cx="3445691" cy="243517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1F21F50-DA3A-8D42-81B2-6BF30D87C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2630" y="2721133"/>
            <a:ext cx="4467068" cy="2261517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62DADB-AEA0-714A-B8F4-D0ABBE58E10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6B9EB77-2314-D848-9016-D727B9E619C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7195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5397058C-711F-C145-A39A-2CF0BE8CE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Le Furet -  journal de l’ ADP :</a:t>
            </a:r>
            <a:br>
              <a:rPr lang="fr-FR" altLang="fr-FR" dirty="0"/>
            </a:br>
            <a:r>
              <a:rPr lang="fr-FR" altLang="fr-FR" dirty="0"/>
              <a:t>association des personnels</a:t>
            </a:r>
          </a:p>
        </p:txBody>
      </p:sp>
      <p:pic>
        <p:nvPicPr>
          <p:cNvPr id="104452" name="Picture 4">
            <a:extLst>
              <a:ext uri="{FF2B5EF4-FFF2-40B4-BE49-F238E27FC236}">
                <a16:creationId xmlns:a16="http://schemas.microsoft.com/office/drawing/2014/main" id="{A32657E7-8B62-2C47-9D4C-2AA33B0DD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741620">
            <a:off x="2328557" y="2136321"/>
            <a:ext cx="2858655" cy="394729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3" name="Picture 5">
            <a:extLst>
              <a:ext uri="{FF2B5EF4-FFF2-40B4-BE49-F238E27FC236}">
                <a16:creationId xmlns:a16="http://schemas.microsoft.com/office/drawing/2014/main" id="{9FCB9871-2EC2-654F-A6CB-CA337502F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15540">
            <a:off x="7743999" y="1251837"/>
            <a:ext cx="3397250" cy="480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B6D01D6-7B6E-BC4A-91E5-6C5C9CA422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6B9EB77-2314-D848-9016-D727B9E619C6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683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54FD09-A3D0-4851-3BFA-CF3FA55F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1979 : Visite Hua </a:t>
            </a:r>
            <a:r>
              <a:rPr lang="fr-FR" b="1" dirty="0" err="1"/>
              <a:t>Guofeng</a:t>
            </a:r>
            <a:r>
              <a:rPr lang="fr-FR" dirty="0"/>
              <a:t> </a:t>
            </a:r>
          </a:p>
        </p:txBody>
      </p:sp>
      <p:pic>
        <p:nvPicPr>
          <p:cNvPr id="5" name="Espace réservé du contenu 4" descr="Une image contenant texte, personne, groupe, gens&#10;&#10;Description générée automatiquement">
            <a:extLst>
              <a:ext uri="{FF2B5EF4-FFF2-40B4-BE49-F238E27FC236}">
                <a16:creationId xmlns:a16="http://schemas.microsoft.com/office/drawing/2014/main" id="{15B282DB-F640-A557-B489-28E8CA4E4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5077" y="1549571"/>
            <a:ext cx="7421846" cy="4947897"/>
          </a:xfr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BAC7C66-51C3-4E41-9A0B-7A1C4CEAD29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8EBF40-87EB-7C41-B351-3D70D6E517E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6B9EB77-2314-D848-9016-D727B9E619C6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797706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11121</TotalTime>
  <Words>283</Words>
  <Application>Microsoft Macintosh PowerPoint</Application>
  <PresentationFormat>Grand écran</PresentationFormat>
  <Paragraphs>104</Paragraphs>
  <Slides>27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2" baseType="lpstr">
      <vt:lpstr>Arial</vt:lpstr>
      <vt:lpstr>Arial, Helvetica, sans-serif</vt:lpstr>
      <vt:lpstr>Calibri</vt:lpstr>
      <vt:lpstr>Calibri Light</vt:lpstr>
      <vt:lpstr>Thème Office</vt:lpstr>
      <vt:lpstr>1972 : arrivée Quai Dujardin</vt:lpstr>
      <vt:lpstr>   la Mabilais</vt:lpstr>
      <vt:lpstr>Présentation PowerPoint</vt:lpstr>
      <vt:lpstr>Présentation PowerPoint</vt:lpstr>
      <vt:lpstr>Un CCETT Sportif </vt:lpstr>
      <vt:lpstr>Un CCETT sportif </vt:lpstr>
      <vt:lpstr>De RCP à Transpac</vt:lpstr>
      <vt:lpstr>Le Furet -  journal de l’ ADP : association des personnels</vt:lpstr>
      <vt:lpstr>1979 : Visite Hua Guofeng </vt:lpstr>
      <vt:lpstr>1979 : Visite Hua Guofeng Videotex en chinois  </vt:lpstr>
      <vt:lpstr>Timbre Télématique – 1er Jour au CCETT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Médaille  de Montreux  </vt:lpstr>
      <vt:lpstr>Présentation PowerPoint</vt:lpstr>
      <vt:lpstr>Les 20 ans</vt:lpstr>
      <vt:lpstr>Présentation PowerPoint</vt:lpstr>
      <vt:lpstr>DAB autour du monde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 d’accueil</dc:title>
  <dc:creator>Christiane Schwartz</dc:creator>
  <cp:lastModifiedBy>Christiane Schwartz</cp:lastModifiedBy>
  <cp:revision>57</cp:revision>
  <dcterms:created xsi:type="dcterms:W3CDTF">2022-09-21T06:20:29Z</dcterms:created>
  <dcterms:modified xsi:type="dcterms:W3CDTF">2022-11-13T17:34:55Z</dcterms:modified>
</cp:coreProperties>
</file>