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4363700" cy="20104100"/>
  <p:notesSz cx="14363700" cy="201041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6" d="100"/>
          <a:sy n="26" d="100"/>
        </p:scale>
        <p:origin x="-2582" y="-13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77277" y="6232271"/>
            <a:ext cx="12209145" cy="42218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54555" y="11258296"/>
            <a:ext cx="10054590" cy="5026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8185" y="4623943"/>
            <a:ext cx="6248209" cy="13268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397305" y="4623943"/>
            <a:ext cx="6248209" cy="13268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2" y="10112"/>
            <a:ext cx="14349923" cy="2009398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0131" y="10111"/>
            <a:ext cx="14350365" cy="20094575"/>
          </a:xfrm>
          <a:custGeom>
            <a:avLst/>
            <a:gdLst/>
            <a:ahLst/>
            <a:cxnLst/>
            <a:rect l="l" t="t" r="r" b="b"/>
            <a:pathLst>
              <a:path w="14350365" h="20094575">
                <a:moveTo>
                  <a:pt x="14349925" y="0"/>
                </a:moveTo>
                <a:lnTo>
                  <a:pt x="0" y="0"/>
                </a:lnTo>
                <a:lnTo>
                  <a:pt x="0" y="20093988"/>
                </a:lnTo>
              </a:path>
            </a:pathLst>
          </a:custGeom>
          <a:ln w="2026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859945" y="3661741"/>
            <a:ext cx="6834505" cy="1727835"/>
          </a:xfrm>
          <a:custGeom>
            <a:avLst/>
            <a:gdLst/>
            <a:ahLst/>
            <a:cxnLst/>
            <a:rect l="l" t="t" r="r" b="b"/>
            <a:pathLst>
              <a:path w="6834505" h="1727835">
                <a:moveTo>
                  <a:pt x="0" y="1727555"/>
                </a:moveTo>
                <a:lnTo>
                  <a:pt x="6834016" y="0"/>
                </a:lnTo>
              </a:path>
            </a:pathLst>
          </a:custGeom>
          <a:ln w="11527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89966" y="3630095"/>
            <a:ext cx="129232" cy="101906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4859945" y="4625850"/>
            <a:ext cx="6833234" cy="763905"/>
          </a:xfrm>
          <a:custGeom>
            <a:avLst/>
            <a:gdLst/>
            <a:ahLst/>
            <a:cxnLst/>
            <a:rect l="l" t="t" r="r" b="b"/>
            <a:pathLst>
              <a:path w="6833234" h="763904">
                <a:moveTo>
                  <a:pt x="0" y="763446"/>
                </a:moveTo>
                <a:lnTo>
                  <a:pt x="6833168" y="0"/>
                </a:lnTo>
              </a:path>
            </a:pathLst>
          </a:custGeom>
          <a:ln w="11439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93213" y="4582068"/>
            <a:ext cx="125984" cy="105115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4859945" y="5389296"/>
            <a:ext cx="6759575" cy="1727835"/>
          </a:xfrm>
          <a:custGeom>
            <a:avLst/>
            <a:gdLst/>
            <a:ahLst/>
            <a:cxnLst/>
            <a:rect l="l" t="t" r="r" b="b"/>
            <a:pathLst>
              <a:path w="6759575" h="1727834">
                <a:moveTo>
                  <a:pt x="0" y="0"/>
                </a:moveTo>
                <a:lnTo>
                  <a:pt x="6759472" y="1727486"/>
                </a:lnTo>
              </a:path>
            </a:pathLst>
          </a:custGeom>
          <a:ln w="11529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15369" y="7046353"/>
            <a:ext cx="129272" cy="101849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4039817" y="4884089"/>
            <a:ext cx="7655559" cy="2689225"/>
          </a:xfrm>
          <a:custGeom>
            <a:avLst/>
            <a:gdLst/>
            <a:ahLst/>
            <a:cxnLst/>
            <a:rect l="l" t="t" r="r" b="b"/>
            <a:pathLst>
              <a:path w="7655559" h="2689225">
                <a:moveTo>
                  <a:pt x="0" y="2688684"/>
                </a:moveTo>
                <a:lnTo>
                  <a:pt x="7655019" y="0"/>
                </a:lnTo>
              </a:path>
            </a:pathLst>
          </a:custGeom>
          <a:ln w="11618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589530" y="4860764"/>
            <a:ext cx="129669" cy="99087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4039817" y="7188789"/>
            <a:ext cx="7578725" cy="384175"/>
          </a:xfrm>
          <a:custGeom>
            <a:avLst/>
            <a:gdLst/>
            <a:ahLst/>
            <a:cxnLst/>
            <a:rect l="l" t="t" r="r" b="b"/>
            <a:pathLst>
              <a:path w="7578725" h="384175">
                <a:moveTo>
                  <a:pt x="0" y="383983"/>
                </a:moveTo>
                <a:lnTo>
                  <a:pt x="7578567" y="0"/>
                </a:lnTo>
              </a:path>
            </a:pathLst>
          </a:custGeom>
          <a:ln w="11421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21135" y="7139880"/>
            <a:ext cx="123506" cy="105811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4039817" y="3795067"/>
            <a:ext cx="7656830" cy="3778250"/>
          </a:xfrm>
          <a:custGeom>
            <a:avLst/>
            <a:gdLst/>
            <a:ahLst/>
            <a:cxnLst/>
            <a:rect l="l" t="t" r="r" b="b"/>
            <a:pathLst>
              <a:path w="7656830" h="3778250">
                <a:moveTo>
                  <a:pt x="0" y="3777705"/>
                </a:moveTo>
                <a:lnTo>
                  <a:pt x="7656557" y="0"/>
                </a:lnTo>
              </a:path>
            </a:pathLst>
          </a:custGeom>
          <a:ln w="11776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bg 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590999" y="3782965"/>
            <a:ext cx="128198" cy="93858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3741589" y="3728027"/>
            <a:ext cx="7953375" cy="2753360"/>
          </a:xfrm>
          <a:custGeom>
            <a:avLst/>
            <a:gdLst/>
            <a:ahLst/>
            <a:cxnLst/>
            <a:rect l="l" t="t" r="r" b="b"/>
            <a:pathLst>
              <a:path w="7953375" h="2753360">
                <a:moveTo>
                  <a:pt x="0" y="2753007"/>
                </a:moveTo>
                <a:lnTo>
                  <a:pt x="7953195" y="0"/>
                </a:lnTo>
              </a:path>
            </a:pathLst>
          </a:custGeom>
          <a:ln w="11613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589517" y="3704280"/>
            <a:ext cx="129682" cy="99246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4114374" y="4104899"/>
            <a:ext cx="7578725" cy="516255"/>
          </a:xfrm>
          <a:custGeom>
            <a:avLst/>
            <a:gdLst/>
            <a:ahLst/>
            <a:cxnLst/>
            <a:rect l="l" t="t" r="r" b="b"/>
            <a:pathLst>
              <a:path w="7578725" h="516254">
                <a:moveTo>
                  <a:pt x="0" y="0"/>
                </a:moveTo>
                <a:lnTo>
                  <a:pt x="7578593" y="516259"/>
                </a:lnTo>
              </a:path>
            </a:pathLst>
          </a:custGeom>
          <a:ln w="11425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594923" y="4562943"/>
            <a:ext cx="124275" cy="105663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4114374" y="4104899"/>
            <a:ext cx="7506970" cy="3073400"/>
          </a:xfrm>
          <a:custGeom>
            <a:avLst/>
            <a:gdLst/>
            <a:ahLst/>
            <a:cxnLst/>
            <a:rect l="l" t="t" r="r" b="b"/>
            <a:pathLst>
              <a:path w="7506970" h="3073400">
                <a:moveTo>
                  <a:pt x="0" y="0"/>
                </a:moveTo>
                <a:lnTo>
                  <a:pt x="7506501" y="3072827"/>
                </a:lnTo>
              </a:path>
            </a:pathLst>
          </a:custGeom>
          <a:ln w="11680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15315" y="7099246"/>
            <a:ext cx="129325" cy="97077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4114374" y="3533176"/>
            <a:ext cx="7578725" cy="572135"/>
          </a:xfrm>
          <a:custGeom>
            <a:avLst/>
            <a:gdLst/>
            <a:ahLst/>
            <a:cxnLst/>
            <a:rect l="l" t="t" r="r" b="b"/>
            <a:pathLst>
              <a:path w="7578725" h="572135">
                <a:moveTo>
                  <a:pt x="0" y="571722"/>
                </a:moveTo>
                <a:lnTo>
                  <a:pt x="7578620" y="0"/>
                </a:lnTo>
              </a:path>
            </a:pathLst>
          </a:custGeom>
          <a:ln w="11427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bg object 3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594605" y="3486332"/>
            <a:ext cx="124593" cy="105594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4561717" y="3535141"/>
            <a:ext cx="7131684" cy="1083945"/>
          </a:xfrm>
          <a:custGeom>
            <a:avLst/>
            <a:gdLst/>
            <a:ahLst/>
            <a:cxnLst/>
            <a:rect l="l" t="t" r="r" b="b"/>
            <a:pathLst>
              <a:path w="7131684" h="1083945">
                <a:moveTo>
                  <a:pt x="0" y="1083518"/>
                </a:moveTo>
                <a:lnTo>
                  <a:pt x="7131569" y="0"/>
                </a:lnTo>
              </a:path>
            </a:pathLst>
          </a:custGeom>
          <a:ln w="11458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bg object 3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591941" y="3494793"/>
            <a:ext cx="127257" cy="104384"/>
          </a:xfrm>
          <a:prstGeom prst="rect">
            <a:avLst/>
          </a:prstGeom>
        </p:spPr>
      </p:pic>
      <p:sp>
        <p:nvSpPr>
          <p:cNvPr id="40" name="bg object 40"/>
          <p:cNvSpPr/>
          <p:nvPr/>
        </p:nvSpPr>
        <p:spPr>
          <a:xfrm>
            <a:off x="3741589" y="4752646"/>
            <a:ext cx="7952105" cy="1728470"/>
          </a:xfrm>
          <a:custGeom>
            <a:avLst/>
            <a:gdLst/>
            <a:ahLst/>
            <a:cxnLst/>
            <a:rect l="l" t="t" r="r" b="b"/>
            <a:pathLst>
              <a:path w="7952105" h="1728470">
                <a:moveTo>
                  <a:pt x="0" y="1728388"/>
                </a:moveTo>
                <a:lnTo>
                  <a:pt x="7952108" y="0"/>
                </a:lnTo>
              </a:path>
            </a:pathLst>
          </a:custGeom>
          <a:ln w="11499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bg object 4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90471" y="4717939"/>
            <a:ext cx="128728" cy="102774"/>
          </a:xfrm>
          <a:prstGeom prst="rect">
            <a:avLst/>
          </a:prstGeom>
        </p:spPr>
      </p:pic>
      <p:sp>
        <p:nvSpPr>
          <p:cNvPr id="42" name="bg object 42"/>
          <p:cNvSpPr/>
          <p:nvPr/>
        </p:nvSpPr>
        <p:spPr>
          <a:xfrm>
            <a:off x="3741589" y="6481034"/>
            <a:ext cx="7877175" cy="704215"/>
          </a:xfrm>
          <a:custGeom>
            <a:avLst/>
            <a:gdLst/>
            <a:ahLst/>
            <a:cxnLst/>
            <a:rect l="l" t="t" r="r" b="b"/>
            <a:pathLst>
              <a:path w="7877175" h="704215">
                <a:moveTo>
                  <a:pt x="0" y="0"/>
                </a:moveTo>
                <a:lnTo>
                  <a:pt x="7876888" y="704078"/>
                </a:lnTo>
              </a:path>
            </a:pathLst>
          </a:custGeom>
          <a:ln w="11431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bg object 4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519492" y="7125357"/>
            <a:ext cx="125149" cy="105434"/>
          </a:xfrm>
          <a:prstGeom prst="rect">
            <a:avLst/>
          </a:prstGeom>
        </p:spPr>
      </p:pic>
      <p:sp>
        <p:nvSpPr>
          <p:cNvPr id="44" name="bg object 44"/>
          <p:cNvSpPr/>
          <p:nvPr/>
        </p:nvSpPr>
        <p:spPr>
          <a:xfrm>
            <a:off x="4561717" y="4618659"/>
            <a:ext cx="7059295" cy="2560320"/>
          </a:xfrm>
          <a:custGeom>
            <a:avLst/>
            <a:gdLst/>
            <a:ahLst/>
            <a:cxnLst/>
            <a:rect l="l" t="t" r="r" b="b"/>
            <a:pathLst>
              <a:path w="7059295" h="2560320">
                <a:moveTo>
                  <a:pt x="0" y="0"/>
                </a:moveTo>
                <a:lnTo>
                  <a:pt x="7058682" y="2560004"/>
                </a:lnTo>
              </a:path>
            </a:pathLst>
          </a:custGeom>
          <a:ln w="11630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bg object 4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515011" y="7102342"/>
            <a:ext cx="129629" cy="98698"/>
          </a:xfrm>
          <a:prstGeom prst="rect">
            <a:avLst/>
          </a:prstGeom>
        </p:spPr>
      </p:pic>
      <p:sp>
        <p:nvSpPr>
          <p:cNvPr id="46" name="bg object 46"/>
          <p:cNvSpPr/>
          <p:nvPr/>
        </p:nvSpPr>
        <p:spPr>
          <a:xfrm>
            <a:off x="4636274" y="4618659"/>
            <a:ext cx="7056755" cy="4445"/>
          </a:xfrm>
          <a:custGeom>
            <a:avLst/>
            <a:gdLst/>
            <a:ahLst/>
            <a:cxnLst/>
            <a:rect l="l" t="t" r="r" b="b"/>
            <a:pathLst>
              <a:path w="7056755" h="4445">
                <a:moveTo>
                  <a:pt x="0" y="0"/>
                </a:moveTo>
                <a:lnTo>
                  <a:pt x="7056614" y="4269"/>
                </a:lnTo>
              </a:path>
            </a:pathLst>
          </a:custGeom>
          <a:ln w="11416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bg object 4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598197" y="4569874"/>
            <a:ext cx="121001" cy="105994"/>
          </a:xfrm>
          <a:prstGeom prst="rect">
            <a:avLst/>
          </a:prstGeom>
        </p:spPr>
      </p:pic>
      <p:sp>
        <p:nvSpPr>
          <p:cNvPr id="48" name="bg object 48"/>
          <p:cNvSpPr/>
          <p:nvPr/>
        </p:nvSpPr>
        <p:spPr>
          <a:xfrm>
            <a:off x="5526806" y="2836581"/>
            <a:ext cx="4927600" cy="4818380"/>
          </a:xfrm>
          <a:custGeom>
            <a:avLst/>
            <a:gdLst/>
            <a:ahLst/>
            <a:cxnLst/>
            <a:rect l="l" t="t" r="r" b="b"/>
            <a:pathLst>
              <a:path w="4927600" h="4818380">
                <a:moveTo>
                  <a:pt x="2541927" y="4817909"/>
                </a:moveTo>
                <a:lnTo>
                  <a:pt x="2501545" y="4817957"/>
                </a:lnTo>
                <a:lnTo>
                  <a:pt x="2460950" y="4815125"/>
                </a:lnTo>
                <a:lnTo>
                  <a:pt x="2420215" y="4809359"/>
                </a:lnTo>
                <a:lnTo>
                  <a:pt x="2379412" y="4800607"/>
                </a:lnTo>
                <a:lnTo>
                  <a:pt x="2338615" y="4788817"/>
                </a:lnTo>
                <a:lnTo>
                  <a:pt x="2297896" y="4773937"/>
                </a:lnTo>
                <a:lnTo>
                  <a:pt x="2255800" y="4755123"/>
                </a:lnTo>
                <a:lnTo>
                  <a:pt x="2214756" y="4733194"/>
                </a:lnTo>
                <a:lnTo>
                  <a:pt x="2174852" y="4708237"/>
                </a:lnTo>
                <a:lnTo>
                  <a:pt x="2136175" y="4680338"/>
                </a:lnTo>
                <a:lnTo>
                  <a:pt x="2098811" y="4649583"/>
                </a:lnTo>
                <a:lnTo>
                  <a:pt x="2062849" y="4616059"/>
                </a:lnTo>
                <a:lnTo>
                  <a:pt x="2028376" y="4579852"/>
                </a:lnTo>
                <a:lnTo>
                  <a:pt x="1995477" y="4541048"/>
                </a:lnTo>
                <a:lnTo>
                  <a:pt x="1964242" y="4499734"/>
                </a:lnTo>
                <a:lnTo>
                  <a:pt x="1934757" y="4455996"/>
                </a:lnTo>
                <a:lnTo>
                  <a:pt x="1907108" y="4409921"/>
                </a:lnTo>
                <a:lnTo>
                  <a:pt x="1881384" y="4361594"/>
                </a:lnTo>
                <a:lnTo>
                  <a:pt x="1844346" y="4389774"/>
                </a:lnTo>
                <a:lnTo>
                  <a:pt x="1806728" y="4415306"/>
                </a:lnTo>
                <a:lnTo>
                  <a:pt x="1768592" y="4438210"/>
                </a:lnTo>
                <a:lnTo>
                  <a:pt x="1730002" y="4458508"/>
                </a:lnTo>
                <a:lnTo>
                  <a:pt x="1691021" y="4476219"/>
                </a:lnTo>
                <a:lnTo>
                  <a:pt x="1651712" y="4491367"/>
                </a:lnTo>
                <a:lnTo>
                  <a:pt x="1612139" y="4503970"/>
                </a:lnTo>
                <a:lnTo>
                  <a:pt x="1572365" y="4514051"/>
                </a:lnTo>
                <a:lnTo>
                  <a:pt x="1532452" y="4521631"/>
                </a:lnTo>
                <a:lnTo>
                  <a:pt x="1492465" y="4526731"/>
                </a:lnTo>
                <a:lnTo>
                  <a:pt x="1452466" y="4529371"/>
                </a:lnTo>
                <a:lnTo>
                  <a:pt x="1412519" y="4529572"/>
                </a:lnTo>
                <a:lnTo>
                  <a:pt x="1372686" y="4527357"/>
                </a:lnTo>
                <a:lnTo>
                  <a:pt x="1333031" y="4522746"/>
                </a:lnTo>
                <a:lnTo>
                  <a:pt x="1293618" y="4515759"/>
                </a:lnTo>
                <a:lnTo>
                  <a:pt x="1254509" y="4506418"/>
                </a:lnTo>
                <a:lnTo>
                  <a:pt x="1215768" y="4494745"/>
                </a:lnTo>
                <a:lnTo>
                  <a:pt x="1177457" y="4480759"/>
                </a:lnTo>
                <a:lnTo>
                  <a:pt x="1139641" y="4464482"/>
                </a:lnTo>
                <a:lnTo>
                  <a:pt x="1102382" y="4445936"/>
                </a:lnTo>
                <a:lnTo>
                  <a:pt x="1065744" y="4425141"/>
                </a:lnTo>
                <a:lnTo>
                  <a:pt x="1029789" y="4402118"/>
                </a:lnTo>
                <a:lnTo>
                  <a:pt x="994581" y="4376889"/>
                </a:lnTo>
                <a:lnTo>
                  <a:pt x="960183" y="4349473"/>
                </a:lnTo>
                <a:lnTo>
                  <a:pt x="926659" y="4319894"/>
                </a:lnTo>
                <a:lnTo>
                  <a:pt x="894071" y="4288170"/>
                </a:lnTo>
                <a:lnTo>
                  <a:pt x="862483" y="4254324"/>
                </a:lnTo>
                <a:lnTo>
                  <a:pt x="831958" y="4218377"/>
                </a:lnTo>
                <a:lnTo>
                  <a:pt x="802560" y="4180350"/>
                </a:lnTo>
                <a:lnTo>
                  <a:pt x="774350" y="4140263"/>
                </a:lnTo>
                <a:lnTo>
                  <a:pt x="747394" y="4098138"/>
                </a:lnTo>
                <a:lnTo>
                  <a:pt x="721753" y="4053995"/>
                </a:lnTo>
                <a:lnTo>
                  <a:pt x="697492" y="4007857"/>
                </a:lnTo>
                <a:lnTo>
                  <a:pt x="674672" y="3959743"/>
                </a:lnTo>
                <a:lnTo>
                  <a:pt x="665367" y="3938576"/>
                </a:lnTo>
                <a:lnTo>
                  <a:pt x="624722" y="3942711"/>
                </a:lnTo>
                <a:lnTo>
                  <a:pt x="584604" y="3942473"/>
                </a:lnTo>
                <a:lnTo>
                  <a:pt x="545154" y="3938011"/>
                </a:lnTo>
                <a:lnTo>
                  <a:pt x="506515" y="3929475"/>
                </a:lnTo>
                <a:lnTo>
                  <a:pt x="468827" y="3917012"/>
                </a:lnTo>
                <a:lnTo>
                  <a:pt x="432234" y="3900773"/>
                </a:lnTo>
                <a:lnTo>
                  <a:pt x="396877" y="3880905"/>
                </a:lnTo>
                <a:lnTo>
                  <a:pt x="362898" y="3857558"/>
                </a:lnTo>
                <a:lnTo>
                  <a:pt x="330438" y="3830880"/>
                </a:lnTo>
                <a:lnTo>
                  <a:pt x="299640" y="3801020"/>
                </a:lnTo>
                <a:lnTo>
                  <a:pt x="270645" y="3768127"/>
                </a:lnTo>
                <a:lnTo>
                  <a:pt x="243595" y="3732351"/>
                </a:lnTo>
                <a:lnTo>
                  <a:pt x="218632" y="3693839"/>
                </a:lnTo>
                <a:lnTo>
                  <a:pt x="195898" y="3652741"/>
                </a:lnTo>
                <a:lnTo>
                  <a:pt x="175535" y="3609205"/>
                </a:lnTo>
                <a:lnTo>
                  <a:pt x="157684" y="3563381"/>
                </a:lnTo>
                <a:lnTo>
                  <a:pt x="142487" y="3515417"/>
                </a:lnTo>
                <a:lnTo>
                  <a:pt x="130087" y="3465462"/>
                </a:lnTo>
                <a:lnTo>
                  <a:pt x="120624" y="3413665"/>
                </a:lnTo>
                <a:lnTo>
                  <a:pt x="114241" y="3360175"/>
                </a:lnTo>
                <a:lnTo>
                  <a:pt x="111191" y="3307597"/>
                </a:lnTo>
                <a:lnTo>
                  <a:pt x="111298" y="3255242"/>
                </a:lnTo>
                <a:lnTo>
                  <a:pt x="114506" y="3203342"/>
                </a:lnTo>
                <a:lnTo>
                  <a:pt x="120757" y="3152129"/>
                </a:lnTo>
                <a:lnTo>
                  <a:pt x="129994" y="3101836"/>
                </a:lnTo>
                <a:lnTo>
                  <a:pt x="142159" y="3052693"/>
                </a:lnTo>
                <a:lnTo>
                  <a:pt x="157195" y="3004934"/>
                </a:lnTo>
                <a:lnTo>
                  <a:pt x="175046" y="2958791"/>
                </a:lnTo>
                <a:lnTo>
                  <a:pt x="195652" y="2914495"/>
                </a:lnTo>
                <a:lnTo>
                  <a:pt x="218958" y="2872278"/>
                </a:lnTo>
                <a:lnTo>
                  <a:pt x="244905" y="2832373"/>
                </a:lnTo>
                <a:lnTo>
                  <a:pt x="212280" y="2804474"/>
                </a:lnTo>
                <a:lnTo>
                  <a:pt x="181826" y="2773770"/>
                </a:lnTo>
                <a:lnTo>
                  <a:pt x="153582" y="2740461"/>
                </a:lnTo>
                <a:lnTo>
                  <a:pt x="127587" y="2704751"/>
                </a:lnTo>
                <a:lnTo>
                  <a:pt x="103880" y="2666839"/>
                </a:lnTo>
                <a:lnTo>
                  <a:pt x="82501" y="2626928"/>
                </a:lnTo>
                <a:lnTo>
                  <a:pt x="63490" y="2585219"/>
                </a:lnTo>
                <a:lnTo>
                  <a:pt x="46885" y="2541914"/>
                </a:lnTo>
                <a:lnTo>
                  <a:pt x="32727" y="2497215"/>
                </a:lnTo>
                <a:lnTo>
                  <a:pt x="21053" y="2451323"/>
                </a:lnTo>
                <a:lnTo>
                  <a:pt x="11904" y="2404440"/>
                </a:lnTo>
                <a:lnTo>
                  <a:pt x="5320" y="2356767"/>
                </a:lnTo>
                <a:lnTo>
                  <a:pt x="1338" y="2308507"/>
                </a:lnTo>
                <a:lnTo>
                  <a:pt x="0" y="2259860"/>
                </a:lnTo>
                <a:lnTo>
                  <a:pt x="1343" y="2211028"/>
                </a:lnTo>
                <a:lnTo>
                  <a:pt x="5408" y="2162213"/>
                </a:lnTo>
                <a:lnTo>
                  <a:pt x="12233" y="2113617"/>
                </a:lnTo>
                <a:lnTo>
                  <a:pt x="21859" y="2065441"/>
                </a:lnTo>
                <a:lnTo>
                  <a:pt x="34324" y="2017887"/>
                </a:lnTo>
                <a:lnTo>
                  <a:pt x="49668" y="1971156"/>
                </a:lnTo>
                <a:lnTo>
                  <a:pt x="67930" y="1925451"/>
                </a:lnTo>
                <a:lnTo>
                  <a:pt x="91120" y="1877306"/>
                </a:lnTo>
                <a:lnTo>
                  <a:pt x="117095" y="1832392"/>
                </a:lnTo>
                <a:lnTo>
                  <a:pt x="145663" y="1790875"/>
                </a:lnTo>
                <a:lnTo>
                  <a:pt x="176628" y="1752923"/>
                </a:lnTo>
                <a:lnTo>
                  <a:pt x="209797" y="1718701"/>
                </a:lnTo>
                <a:lnTo>
                  <a:pt x="244976" y="1688377"/>
                </a:lnTo>
                <a:lnTo>
                  <a:pt x="281972" y="1662119"/>
                </a:lnTo>
                <a:lnTo>
                  <a:pt x="320590" y="1640092"/>
                </a:lnTo>
                <a:lnTo>
                  <a:pt x="360637" y="1622465"/>
                </a:lnTo>
                <a:lnTo>
                  <a:pt x="401918" y="1609403"/>
                </a:lnTo>
                <a:lnTo>
                  <a:pt x="444241" y="1601075"/>
                </a:lnTo>
                <a:lnTo>
                  <a:pt x="448390" y="1586073"/>
                </a:lnTo>
                <a:lnTo>
                  <a:pt x="443940" y="1531962"/>
                </a:lnTo>
                <a:lnTo>
                  <a:pt x="441643" y="1478207"/>
                </a:lnTo>
                <a:lnTo>
                  <a:pt x="441453" y="1424888"/>
                </a:lnTo>
                <a:lnTo>
                  <a:pt x="443325" y="1372086"/>
                </a:lnTo>
                <a:lnTo>
                  <a:pt x="447213" y="1319879"/>
                </a:lnTo>
                <a:lnTo>
                  <a:pt x="453072" y="1268347"/>
                </a:lnTo>
                <a:lnTo>
                  <a:pt x="460856" y="1217571"/>
                </a:lnTo>
                <a:lnTo>
                  <a:pt x="470519" y="1167629"/>
                </a:lnTo>
                <a:lnTo>
                  <a:pt x="482017" y="1118601"/>
                </a:lnTo>
                <a:lnTo>
                  <a:pt x="495304" y="1070568"/>
                </a:lnTo>
                <a:lnTo>
                  <a:pt x="510333" y="1023609"/>
                </a:lnTo>
                <a:lnTo>
                  <a:pt x="527060" y="977804"/>
                </a:lnTo>
                <a:lnTo>
                  <a:pt x="545440" y="933231"/>
                </a:lnTo>
                <a:lnTo>
                  <a:pt x="565426" y="889972"/>
                </a:lnTo>
                <a:lnTo>
                  <a:pt x="586973" y="848106"/>
                </a:lnTo>
                <a:lnTo>
                  <a:pt x="610035" y="807712"/>
                </a:lnTo>
                <a:lnTo>
                  <a:pt x="634568" y="768870"/>
                </a:lnTo>
                <a:lnTo>
                  <a:pt x="660526" y="731661"/>
                </a:lnTo>
                <a:lnTo>
                  <a:pt x="687862" y="696162"/>
                </a:lnTo>
                <a:lnTo>
                  <a:pt x="716532" y="662456"/>
                </a:lnTo>
                <a:lnTo>
                  <a:pt x="746490" y="630620"/>
                </a:lnTo>
                <a:lnTo>
                  <a:pt x="777691" y="600735"/>
                </a:lnTo>
                <a:lnTo>
                  <a:pt x="810089" y="572880"/>
                </a:lnTo>
                <a:lnTo>
                  <a:pt x="843638" y="547136"/>
                </a:lnTo>
                <a:lnTo>
                  <a:pt x="878294" y="523581"/>
                </a:lnTo>
                <a:lnTo>
                  <a:pt x="914010" y="502296"/>
                </a:lnTo>
                <a:lnTo>
                  <a:pt x="950741" y="483361"/>
                </a:lnTo>
                <a:lnTo>
                  <a:pt x="988441" y="466854"/>
                </a:lnTo>
                <a:lnTo>
                  <a:pt x="1027066" y="452857"/>
                </a:lnTo>
                <a:lnTo>
                  <a:pt x="1066569" y="441447"/>
                </a:lnTo>
                <a:lnTo>
                  <a:pt x="1106905" y="432706"/>
                </a:lnTo>
                <a:lnTo>
                  <a:pt x="1153474" y="426181"/>
                </a:lnTo>
                <a:lnTo>
                  <a:pt x="1200060" y="423446"/>
                </a:lnTo>
                <a:lnTo>
                  <a:pt x="1246538" y="424469"/>
                </a:lnTo>
                <a:lnTo>
                  <a:pt x="1292781" y="429216"/>
                </a:lnTo>
                <a:lnTo>
                  <a:pt x="1338666" y="437653"/>
                </a:lnTo>
                <a:lnTo>
                  <a:pt x="1384066" y="449748"/>
                </a:lnTo>
                <a:lnTo>
                  <a:pt x="1428858" y="465466"/>
                </a:lnTo>
                <a:lnTo>
                  <a:pt x="1472915" y="484775"/>
                </a:lnTo>
                <a:lnTo>
                  <a:pt x="1516113" y="507640"/>
                </a:lnTo>
                <a:lnTo>
                  <a:pt x="1558327" y="534030"/>
                </a:lnTo>
                <a:lnTo>
                  <a:pt x="1599432" y="563909"/>
                </a:lnTo>
                <a:lnTo>
                  <a:pt x="1621131" y="513762"/>
                </a:lnTo>
                <a:lnTo>
                  <a:pt x="1645076" y="466451"/>
                </a:lnTo>
                <a:lnTo>
                  <a:pt x="1671130" y="422032"/>
                </a:lnTo>
                <a:lnTo>
                  <a:pt x="1699154" y="380563"/>
                </a:lnTo>
                <a:lnTo>
                  <a:pt x="1729007" y="342099"/>
                </a:lnTo>
                <a:lnTo>
                  <a:pt x="1760552" y="306698"/>
                </a:lnTo>
                <a:lnTo>
                  <a:pt x="1793649" y="274416"/>
                </a:lnTo>
                <a:lnTo>
                  <a:pt x="1828159" y="245311"/>
                </a:lnTo>
                <a:lnTo>
                  <a:pt x="1863943" y="219438"/>
                </a:lnTo>
                <a:lnTo>
                  <a:pt x="1900863" y="196855"/>
                </a:lnTo>
                <a:lnTo>
                  <a:pt x="1938779" y="177619"/>
                </a:lnTo>
                <a:lnTo>
                  <a:pt x="1977552" y="161786"/>
                </a:lnTo>
                <a:lnTo>
                  <a:pt x="2017043" y="149412"/>
                </a:lnTo>
                <a:lnTo>
                  <a:pt x="2057113" y="140555"/>
                </a:lnTo>
                <a:lnTo>
                  <a:pt x="2097624" y="135272"/>
                </a:lnTo>
                <a:lnTo>
                  <a:pt x="2138435" y="133619"/>
                </a:lnTo>
                <a:lnTo>
                  <a:pt x="2179409" y="135653"/>
                </a:lnTo>
                <a:lnTo>
                  <a:pt x="2220406" y="141430"/>
                </a:lnTo>
                <a:lnTo>
                  <a:pt x="2261287" y="151008"/>
                </a:lnTo>
                <a:lnTo>
                  <a:pt x="2301913" y="164443"/>
                </a:lnTo>
                <a:lnTo>
                  <a:pt x="2342146" y="181792"/>
                </a:lnTo>
                <a:lnTo>
                  <a:pt x="2381845" y="203111"/>
                </a:lnTo>
                <a:lnTo>
                  <a:pt x="2420872" y="228458"/>
                </a:lnTo>
                <a:lnTo>
                  <a:pt x="2458909" y="257805"/>
                </a:lnTo>
                <a:lnTo>
                  <a:pt x="2495208" y="290697"/>
                </a:lnTo>
                <a:lnTo>
                  <a:pt x="2529633" y="326997"/>
                </a:lnTo>
                <a:lnTo>
                  <a:pt x="2562047" y="366568"/>
                </a:lnTo>
                <a:lnTo>
                  <a:pt x="2582829" y="316477"/>
                </a:lnTo>
                <a:lnTo>
                  <a:pt x="2606336" y="269708"/>
                </a:lnTo>
                <a:lnTo>
                  <a:pt x="2632367" y="226350"/>
                </a:lnTo>
                <a:lnTo>
                  <a:pt x="2660724" y="186492"/>
                </a:lnTo>
                <a:lnTo>
                  <a:pt x="2691205" y="150223"/>
                </a:lnTo>
                <a:lnTo>
                  <a:pt x="2723610" y="117633"/>
                </a:lnTo>
                <a:lnTo>
                  <a:pt x="2757740" y="88811"/>
                </a:lnTo>
                <a:lnTo>
                  <a:pt x="2793393" y="63845"/>
                </a:lnTo>
                <a:lnTo>
                  <a:pt x="2830370" y="42827"/>
                </a:lnTo>
                <a:lnTo>
                  <a:pt x="2868471" y="25843"/>
                </a:lnTo>
                <a:lnTo>
                  <a:pt x="2907494" y="12985"/>
                </a:lnTo>
                <a:lnTo>
                  <a:pt x="2947241" y="4341"/>
                </a:lnTo>
                <a:lnTo>
                  <a:pt x="2987511" y="0"/>
                </a:lnTo>
                <a:lnTo>
                  <a:pt x="3028104" y="51"/>
                </a:lnTo>
                <a:lnTo>
                  <a:pt x="3068819" y="4584"/>
                </a:lnTo>
                <a:lnTo>
                  <a:pt x="3109456" y="13688"/>
                </a:lnTo>
                <a:lnTo>
                  <a:pt x="3149815" y="27452"/>
                </a:lnTo>
                <a:lnTo>
                  <a:pt x="3189696" y="45966"/>
                </a:lnTo>
                <a:lnTo>
                  <a:pt x="3228899" y="69319"/>
                </a:lnTo>
                <a:lnTo>
                  <a:pt x="3268626" y="98835"/>
                </a:lnTo>
                <a:lnTo>
                  <a:pt x="3306051" y="132956"/>
                </a:lnTo>
                <a:lnTo>
                  <a:pt x="3340955" y="171438"/>
                </a:lnTo>
                <a:lnTo>
                  <a:pt x="3373118" y="214040"/>
                </a:lnTo>
                <a:lnTo>
                  <a:pt x="3402322" y="260517"/>
                </a:lnTo>
                <a:lnTo>
                  <a:pt x="3431549" y="218114"/>
                </a:lnTo>
                <a:lnTo>
                  <a:pt x="3462664" y="179423"/>
                </a:lnTo>
                <a:lnTo>
                  <a:pt x="3495494" y="144465"/>
                </a:lnTo>
                <a:lnTo>
                  <a:pt x="3529865" y="113258"/>
                </a:lnTo>
                <a:lnTo>
                  <a:pt x="3565605" y="85820"/>
                </a:lnTo>
                <a:lnTo>
                  <a:pt x="3602539" y="62172"/>
                </a:lnTo>
                <a:lnTo>
                  <a:pt x="3640496" y="42331"/>
                </a:lnTo>
                <a:lnTo>
                  <a:pt x="3679300" y="26318"/>
                </a:lnTo>
                <a:lnTo>
                  <a:pt x="3718780" y="14150"/>
                </a:lnTo>
                <a:lnTo>
                  <a:pt x="3758761" y="5848"/>
                </a:lnTo>
                <a:lnTo>
                  <a:pt x="3799070" y="1430"/>
                </a:lnTo>
                <a:lnTo>
                  <a:pt x="3839535" y="914"/>
                </a:lnTo>
                <a:lnTo>
                  <a:pt x="3879981" y="4321"/>
                </a:lnTo>
                <a:lnTo>
                  <a:pt x="3920235" y="11669"/>
                </a:lnTo>
                <a:lnTo>
                  <a:pt x="3960125" y="22977"/>
                </a:lnTo>
                <a:lnTo>
                  <a:pt x="3999476" y="38264"/>
                </a:lnTo>
                <a:lnTo>
                  <a:pt x="4038115" y="57549"/>
                </a:lnTo>
                <a:lnTo>
                  <a:pt x="4075870" y="80851"/>
                </a:lnTo>
                <a:lnTo>
                  <a:pt x="4112566" y="108189"/>
                </a:lnTo>
                <a:lnTo>
                  <a:pt x="4148031" y="139583"/>
                </a:lnTo>
                <a:lnTo>
                  <a:pt x="4182090" y="175050"/>
                </a:lnTo>
                <a:lnTo>
                  <a:pt x="4210507" y="209390"/>
                </a:lnTo>
                <a:lnTo>
                  <a:pt x="4236940" y="246083"/>
                </a:lnTo>
                <a:lnTo>
                  <a:pt x="4261322" y="284974"/>
                </a:lnTo>
                <a:lnTo>
                  <a:pt x="4283585" y="325906"/>
                </a:lnTo>
                <a:lnTo>
                  <a:pt x="4303660" y="368723"/>
                </a:lnTo>
                <a:lnTo>
                  <a:pt x="4321479" y="413269"/>
                </a:lnTo>
                <a:lnTo>
                  <a:pt x="4336974" y="459386"/>
                </a:lnTo>
                <a:lnTo>
                  <a:pt x="4350077" y="506918"/>
                </a:lnTo>
                <a:lnTo>
                  <a:pt x="4360720" y="555709"/>
                </a:lnTo>
                <a:lnTo>
                  <a:pt x="4368834" y="605603"/>
                </a:lnTo>
                <a:lnTo>
                  <a:pt x="4407034" y="621275"/>
                </a:lnTo>
                <a:lnTo>
                  <a:pt x="4443902" y="639965"/>
                </a:lnTo>
                <a:lnTo>
                  <a:pt x="4479384" y="661541"/>
                </a:lnTo>
                <a:lnTo>
                  <a:pt x="4513423" y="685873"/>
                </a:lnTo>
                <a:lnTo>
                  <a:pt x="4545963" y="712829"/>
                </a:lnTo>
                <a:lnTo>
                  <a:pt x="4576947" y="742278"/>
                </a:lnTo>
                <a:lnTo>
                  <a:pt x="4606319" y="774089"/>
                </a:lnTo>
                <a:lnTo>
                  <a:pt x="4634024" y="808130"/>
                </a:lnTo>
                <a:lnTo>
                  <a:pt x="4660004" y="844271"/>
                </a:lnTo>
                <a:lnTo>
                  <a:pt x="4684205" y="882381"/>
                </a:lnTo>
                <a:lnTo>
                  <a:pt x="4706569" y="922328"/>
                </a:lnTo>
                <a:lnTo>
                  <a:pt x="4727040" y="963980"/>
                </a:lnTo>
                <a:lnTo>
                  <a:pt x="4745562" y="1007208"/>
                </a:lnTo>
                <a:lnTo>
                  <a:pt x="4762080" y="1051879"/>
                </a:lnTo>
                <a:lnTo>
                  <a:pt x="4776536" y="1097864"/>
                </a:lnTo>
                <a:lnTo>
                  <a:pt x="4788875" y="1145029"/>
                </a:lnTo>
                <a:lnTo>
                  <a:pt x="4799040" y="1193245"/>
                </a:lnTo>
                <a:lnTo>
                  <a:pt x="4806975" y="1242380"/>
                </a:lnTo>
                <a:lnTo>
                  <a:pt x="4812624" y="1292302"/>
                </a:lnTo>
                <a:lnTo>
                  <a:pt x="4815931" y="1342882"/>
                </a:lnTo>
                <a:lnTo>
                  <a:pt x="4816840" y="1393987"/>
                </a:lnTo>
                <a:lnTo>
                  <a:pt x="4815294" y="1445487"/>
                </a:lnTo>
                <a:lnTo>
                  <a:pt x="4811238" y="1497249"/>
                </a:lnTo>
                <a:lnTo>
                  <a:pt x="4804614" y="1549144"/>
                </a:lnTo>
                <a:lnTo>
                  <a:pt x="4795367" y="1601040"/>
                </a:lnTo>
                <a:lnTo>
                  <a:pt x="4782848" y="1654952"/>
                </a:lnTo>
                <a:lnTo>
                  <a:pt x="4767546" y="1707571"/>
                </a:lnTo>
                <a:lnTo>
                  <a:pt x="4790258" y="1749026"/>
                </a:lnTo>
                <a:lnTo>
                  <a:pt x="4811199" y="1791474"/>
                </a:lnTo>
                <a:lnTo>
                  <a:pt x="4830375" y="1834831"/>
                </a:lnTo>
                <a:lnTo>
                  <a:pt x="4847794" y="1879016"/>
                </a:lnTo>
                <a:lnTo>
                  <a:pt x="4863466" y="1923945"/>
                </a:lnTo>
                <a:lnTo>
                  <a:pt x="4877398" y="1969536"/>
                </a:lnTo>
                <a:lnTo>
                  <a:pt x="4889598" y="2015706"/>
                </a:lnTo>
                <a:lnTo>
                  <a:pt x="4900074" y="2062373"/>
                </a:lnTo>
                <a:lnTo>
                  <a:pt x="4908835" y="2109455"/>
                </a:lnTo>
                <a:lnTo>
                  <a:pt x="4915889" y="2156868"/>
                </a:lnTo>
                <a:lnTo>
                  <a:pt x="4921243" y="2204530"/>
                </a:lnTo>
                <a:lnTo>
                  <a:pt x="4924906" y="2252359"/>
                </a:lnTo>
                <a:lnTo>
                  <a:pt x="4926886" y="2300272"/>
                </a:lnTo>
                <a:lnTo>
                  <a:pt x="4927192" y="2348186"/>
                </a:lnTo>
                <a:lnTo>
                  <a:pt x="4925830" y="2396019"/>
                </a:lnTo>
                <a:lnTo>
                  <a:pt x="4922810" y="2443688"/>
                </a:lnTo>
                <a:lnTo>
                  <a:pt x="4918140" y="2491111"/>
                </a:lnTo>
                <a:lnTo>
                  <a:pt x="4911827" y="2538204"/>
                </a:lnTo>
                <a:lnTo>
                  <a:pt x="4903880" y="2584887"/>
                </a:lnTo>
                <a:lnTo>
                  <a:pt x="4894307" y="2631075"/>
                </a:lnTo>
                <a:lnTo>
                  <a:pt x="4883117" y="2676686"/>
                </a:lnTo>
                <a:lnTo>
                  <a:pt x="4870316" y="2721639"/>
                </a:lnTo>
                <a:lnTo>
                  <a:pt x="4855914" y="2765849"/>
                </a:lnTo>
                <a:lnTo>
                  <a:pt x="4839918" y="2809235"/>
                </a:lnTo>
                <a:lnTo>
                  <a:pt x="4822337" y="2851714"/>
                </a:lnTo>
                <a:lnTo>
                  <a:pt x="4803178" y="2893204"/>
                </a:lnTo>
                <a:lnTo>
                  <a:pt x="4782451" y="2933621"/>
                </a:lnTo>
                <a:lnTo>
                  <a:pt x="4760162" y="2972883"/>
                </a:lnTo>
                <a:lnTo>
                  <a:pt x="4736321" y="3010909"/>
                </a:lnTo>
                <a:lnTo>
                  <a:pt x="4710934" y="3047614"/>
                </a:lnTo>
                <a:lnTo>
                  <a:pt x="4684012" y="3082917"/>
                </a:lnTo>
                <a:lnTo>
                  <a:pt x="4655560" y="3116735"/>
                </a:lnTo>
                <a:lnTo>
                  <a:pt x="4625589" y="3148985"/>
                </a:lnTo>
                <a:lnTo>
                  <a:pt x="4585263" y="3187561"/>
                </a:lnTo>
                <a:lnTo>
                  <a:pt x="4543291" y="3222500"/>
                </a:lnTo>
                <a:lnTo>
                  <a:pt x="4499814" y="3253723"/>
                </a:lnTo>
                <a:lnTo>
                  <a:pt x="4454971" y="3281151"/>
                </a:lnTo>
                <a:lnTo>
                  <a:pt x="4408903" y="3304707"/>
                </a:lnTo>
                <a:lnTo>
                  <a:pt x="4361752" y="3324310"/>
                </a:lnTo>
                <a:lnTo>
                  <a:pt x="4313657" y="3339884"/>
                </a:lnTo>
                <a:lnTo>
                  <a:pt x="4264759" y="3351349"/>
                </a:lnTo>
                <a:lnTo>
                  <a:pt x="4263129" y="3406803"/>
                </a:lnTo>
                <a:lnTo>
                  <a:pt x="4258963" y="3461313"/>
                </a:lnTo>
                <a:lnTo>
                  <a:pt x="4252339" y="3514777"/>
                </a:lnTo>
                <a:lnTo>
                  <a:pt x="4243334" y="3567093"/>
                </a:lnTo>
                <a:lnTo>
                  <a:pt x="4232028" y="3618160"/>
                </a:lnTo>
                <a:lnTo>
                  <a:pt x="4218497" y="3667875"/>
                </a:lnTo>
                <a:lnTo>
                  <a:pt x="4202819" y="3716137"/>
                </a:lnTo>
                <a:lnTo>
                  <a:pt x="4185072" y="3762843"/>
                </a:lnTo>
                <a:lnTo>
                  <a:pt x="4165334" y="3807892"/>
                </a:lnTo>
                <a:lnTo>
                  <a:pt x="4143683" y="3851181"/>
                </a:lnTo>
                <a:lnTo>
                  <a:pt x="4120196" y="3892610"/>
                </a:lnTo>
                <a:lnTo>
                  <a:pt x="4094952" y="3932075"/>
                </a:lnTo>
                <a:lnTo>
                  <a:pt x="4068028" y="3969476"/>
                </a:lnTo>
                <a:lnTo>
                  <a:pt x="4039501" y="4004709"/>
                </a:lnTo>
                <a:lnTo>
                  <a:pt x="4009451" y="4037674"/>
                </a:lnTo>
                <a:lnTo>
                  <a:pt x="3977954" y="4068268"/>
                </a:lnTo>
                <a:lnTo>
                  <a:pt x="3945088" y="4096389"/>
                </a:lnTo>
                <a:lnTo>
                  <a:pt x="3910931" y="4121936"/>
                </a:lnTo>
                <a:lnTo>
                  <a:pt x="3875562" y="4144806"/>
                </a:lnTo>
                <a:lnTo>
                  <a:pt x="3839057" y="4164898"/>
                </a:lnTo>
                <a:lnTo>
                  <a:pt x="3801494" y="4182110"/>
                </a:lnTo>
                <a:lnTo>
                  <a:pt x="3762952" y="4196339"/>
                </a:lnTo>
                <a:lnTo>
                  <a:pt x="3723509" y="4207484"/>
                </a:lnTo>
                <a:lnTo>
                  <a:pt x="3683241" y="4215443"/>
                </a:lnTo>
                <a:lnTo>
                  <a:pt x="3642227" y="4220114"/>
                </a:lnTo>
                <a:lnTo>
                  <a:pt x="3600545" y="4221395"/>
                </a:lnTo>
                <a:lnTo>
                  <a:pt x="3555100" y="4218819"/>
                </a:lnTo>
                <a:lnTo>
                  <a:pt x="3510057" y="4212109"/>
                </a:lnTo>
                <a:lnTo>
                  <a:pt x="3465570" y="4201323"/>
                </a:lnTo>
                <a:lnTo>
                  <a:pt x="3421793" y="4186520"/>
                </a:lnTo>
                <a:lnTo>
                  <a:pt x="3378882" y="4167762"/>
                </a:lnTo>
                <a:lnTo>
                  <a:pt x="3336989" y="4145106"/>
                </a:lnTo>
                <a:lnTo>
                  <a:pt x="3296270" y="4118613"/>
                </a:lnTo>
                <a:lnTo>
                  <a:pt x="3256880" y="4088343"/>
                </a:lnTo>
                <a:lnTo>
                  <a:pt x="3243561" y="4141853"/>
                </a:lnTo>
                <a:lnTo>
                  <a:pt x="3228275" y="4193738"/>
                </a:lnTo>
                <a:lnTo>
                  <a:pt x="3211093" y="4243944"/>
                </a:lnTo>
                <a:lnTo>
                  <a:pt x="3192088" y="4292419"/>
                </a:lnTo>
                <a:lnTo>
                  <a:pt x="3171335" y="4339110"/>
                </a:lnTo>
                <a:lnTo>
                  <a:pt x="3148905" y="4383967"/>
                </a:lnTo>
                <a:lnTo>
                  <a:pt x="3124872" y="4426935"/>
                </a:lnTo>
                <a:lnTo>
                  <a:pt x="3099310" y="4467964"/>
                </a:lnTo>
                <a:lnTo>
                  <a:pt x="3072291" y="4507000"/>
                </a:lnTo>
                <a:lnTo>
                  <a:pt x="3043889" y="4543991"/>
                </a:lnTo>
                <a:lnTo>
                  <a:pt x="3014176" y="4578886"/>
                </a:lnTo>
                <a:lnTo>
                  <a:pt x="2983225" y="4611631"/>
                </a:lnTo>
                <a:lnTo>
                  <a:pt x="2951111" y="4642175"/>
                </a:lnTo>
                <a:lnTo>
                  <a:pt x="2917905" y="4670465"/>
                </a:lnTo>
                <a:lnTo>
                  <a:pt x="2883682" y="4696449"/>
                </a:lnTo>
                <a:lnTo>
                  <a:pt x="2848513" y="4720075"/>
                </a:lnTo>
                <a:lnTo>
                  <a:pt x="2812473" y="4741290"/>
                </a:lnTo>
                <a:lnTo>
                  <a:pt x="2775634" y="4760043"/>
                </a:lnTo>
                <a:lnTo>
                  <a:pt x="2738070" y="4776280"/>
                </a:lnTo>
                <a:lnTo>
                  <a:pt x="2699854" y="4789950"/>
                </a:lnTo>
                <a:lnTo>
                  <a:pt x="2661058" y="4801000"/>
                </a:lnTo>
                <a:lnTo>
                  <a:pt x="2621756" y="4809378"/>
                </a:lnTo>
                <a:lnTo>
                  <a:pt x="2582021" y="4815032"/>
                </a:lnTo>
                <a:lnTo>
                  <a:pt x="2541927" y="4817909"/>
                </a:lnTo>
                <a:close/>
              </a:path>
            </a:pathLst>
          </a:custGeom>
          <a:solidFill>
            <a:srgbClr val="E2F1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5526810" y="2836581"/>
            <a:ext cx="4927600" cy="4818380"/>
          </a:xfrm>
          <a:custGeom>
            <a:avLst/>
            <a:gdLst/>
            <a:ahLst/>
            <a:cxnLst/>
            <a:rect l="l" t="t" r="r" b="b"/>
            <a:pathLst>
              <a:path w="4927600" h="4818380">
                <a:moveTo>
                  <a:pt x="448384" y="1586073"/>
                </a:moveTo>
                <a:lnTo>
                  <a:pt x="443934" y="1531962"/>
                </a:lnTo>
                <a:lnTo>
                  <a:pt x="441637" y="1478207"/>
                </a:lnTo>
                <a:lnTo>
                  <a:pt x="441447" y="1424888"/>
                </a:lnTo>
                <a:lnTo>
                  <a:pt x="443319" y="1372086"/>
                </a:lnTo>
                <a:lnTo>
                  <a:pt x="447207" y="1319879"/>
                </a:lnTo>
                <a:lnTo>
                  <a:pt x="453066" y="1268347"/>
                </a:lnTo>
                <a:lnTo>
                  <a:pt x="460850" y="1217571"/>
                </a:lnTo>
                <a:lnTo>
                  <a:pt x="470513" y="1167629"/>
                </a:lnTo>
                <a:lnTo>
                  <a:pt x="482011" y="1118601"/>
                </a:lnTo>
                <a:lnTo>
                  <a:pt x="495298" y="1070568"/>
                </a:lnTo>
                <a:lnTo>
                  <a:pt x="510327" y="1023609"/>
                </a:lnTo>
                <a:lnTo>
                  <a:pt x="527054" y="977804"/>
                </a:lnTo>
                <a:lnTo>
                  <a:pt x="545434" y="933231"/>
                </a:lnTo>
                <a:lnTo>
                  <a:pt x="565420" y="889972"/>
                </a:lnTo>
                <a:lnTo>
                  <a:pt x="586967" y="848106"/>
                </a:lnTo>
                <a:lnTo>
                  <a:pt x="610029" y="807712"/>
                </a:lnTo>
                <a:lnTo>
                  <a:pt x="634562" y="768870"/>
                </a:lnTo>
                <a:lnTo>
                  <a:pt x="660520" y="731661"/>
                </a:lnTo>
                <a:lnTo>
                  <a:pt x="687856" y="696162"/>
                </a:lnTo>
                <a:lnTo>
                  <a:pt x="716526" y="662456"/>
                </a:lnTo>
                <a:lnTo>
                  <a:pt x="746484" y="630620"/>
                </a:lnTo>
                <a:lnTo>
                  <a:pt x="777685" y="600735"/>
                </a:lnTo>
                <a:lnTo>
                  <a:pt x="810083" y="572880"/>
                </a:lnTo>
                <a:lnTo>
                  <a:pt x="843632" y="547136"/>
                </a:lnTo>
                <a:lnTo>
                  <a:pt x="878288" y="523581"/>
                </a:lnTo>
                <a:lnTo>
                  <a:pt x="914004" y="502296"/>
                </a:lnTo>
                <a:lnTo>
                  <a:pt x="950735" y="483361"/>
                </a:lnTo>
                <a:lnTo>
                  <a:pt x="988435" y="466854"/>
                </a:lnTo>
                <a:lnTo>
                  <a:pt x="1027060" y="452857"/>
                </a:lnTo>
                <a:lnTo>
                  <a:pt x="1066563" y="441447"/>
                </a:lnTo>
                <a:lnTo>
                  <a:pt x="1106899" y="432706"/>
                </a:lnTo>
                <a:lnTo>
                  <a:pt x="1153469" y="426181"/>
                </a:lnTo>
                <a:lnTo>
                  <a:pt x="1200055" y="423446"/>
                </a:lnTo>
                <a:lnTo>
                  <a:pt x="1246532" y="424469"/>
                </a:lnTo>
                <a:lnTo>
                  <a:pt x="1292775" y="429216"/>
                </a:lnTo>
                <a:lnTo>
                  <a:pt x="1338660" y="437653"/>
                </a:lnTo>
                <a:lnTo>
                  <a:pt x="1384060" y="449748"/>
                </a:lnTo>
                <a:lnTo>
                  <a:pt x="1428852" y="465466"/>
                </a:lnTo>
                <a:lnTo>
                  <a:pt x="1472909" y="484775"/>
                </a:lnTo>
                <a:lnTo>
                  <a:pt x="1516107" y="507640"/>
                </a:lnTo>
                <a:lnTo>
                  <a:pt x="1558321" y="534030"/>
                </a:lnTo>
                <a:lnTo>
                  <a:pt x="1599426" y="563909"/>
                </a:lnTo>
                <a:lnTo>
                  <a:pt x="1621125" y="513762"/>
                </a:lnTo>
                <a:lnTo>
                  <a:pt x="1645070" y="466451"/>
                </a:lnTo>
                <a:lnTo>
                  <a:pt x="1671124" y="422032"/>
                </a:lnTo>
                <a:lnTo>
                  <a:pt x="1699148" y="380563"/>
                </a:lnTo>
                <a:lnTo>
                  <a:pt x="1729001" y="342099"/>
                </a:lnTo>
                <a:lnTo>
                  <a:pt x="1760546" y="306698"/>
                </a:lnTo>
                <a:lnTo>
                  <a:pt x="1793643" y="274416"/>
                </a:lnTo>
                <a:lnTo>
                  <a:pt x="1828153" y="245311"/>
                </a:lnTo>
                <a:lnTo>
                  <a:pt x="1863937" y="219438"/>
                </a:lnTo>
                <a:lnTo>
                  <a:pt x="1900857" y="196855"/>
                </a:lnTo>
                <a:lnTo>
                  <a:pt x="1938773" y="177619"/>
                </a:lnTo>
                <a:lnTo>
                  <a:pt x="1977546" y="161786"/>
                </a:lnTo>
                <a:lnTo>
                  <a:pt x="2017037" y="149412"/>
                </a:lnTo>
                <a:lnTo>
                  <a:pt x="2057107" y="140555"/>
                </a:lnTo>
                <a:lnTo>
                  <a:pt x="2097618" y="135272"/>
                </a:lnTo>
                <a:lnTo>
                  <a:pt x="2138429" y="133619"/>
                </a:lnTo>
                <a:lnTo>
                  <a:pt x="2179403" y="135653"/>
                </a:lnTo>
                <a:lnTo>
                  <a:pt x="2220400" y="141430"/>
                </a:lnTo>
                <a:lnTo>
                  <a:pt x="2261281" y="151008"/>
                </a:lnTo>
                <a:lnTo>
                  <a:pt x="2301907" y="164443"/>
                </a:lnTo>
                <a:lnTo>
                  <a:pt x="2342140" y="181792"/>
                </a:lnTo>
                <a:lnTo>
                  <a:pt x="2381839" y="203111"/>
                </a:lnTo>
                <a:lnTo>
                  <a:pt x="2420867" y="228458"/>
                </a:lnTo>
                <a:lnTo>
                  <a:pt x="2458903" y="257805"/>
                </a:lnTo>
                <a:lnTo>
                  <a:pt x="2495202" y="290697"/>
                </a:lnTo>
                <a:lnTo>
                  <a:pt x="2529627" y="326997"/>
                </a:lnTo>
                <a:lnTo>
                  <a:pt x="2562041" y="366568"/>
                </a:lnTo>
                <a:lnTo>
                  <a:pt x="2582823" y="316477"/>
                </a:lnTo>
                <a:lnTo>
                  <a:pt x="2606330" y="269708"/>
                </a:lnTo>
                <a:lnTo>
                  <a:pt x="2632362" y="226350"/>
                </a:lnTo>
                <a:lnTo>
                  <a:pt x="2660718" y="186492"/>
                </a:lnTo>
                <a:lnTo>
                  <a:pt x="2691199" y="150223"/>
                </a:lnTo>
                <a:lnTo>
                  <a:pt x="2723604" y="117633"/>
                </a:lnTo>
                <a:lnTo>
                  <a:pt x="2757734" y="88811"/>
                </a:lnTo>
                <a:lnTo>
                  <a:pt x="2793387" y="63845"/>
                </a:lnTo>
                <a:lnTo>
                  <a:pt x="2830364" y="42827"/>
                </a:lnTo>
                <a:lnTo>
                  <a:pt x="2868465" y="25843"/>
                </a:lnTo>
                <a:lnTo>
                  <a:pt x="2907489" y="12985"/>
                </a:lnTo>
                <a:lnTo>
                  <a:pt x="2947236" y="4341"/>
                </a:lnTo>
                <a:lnTo>
                  <a:pt x="2987505" y="0"/>
                </a:lnTo>
                <a:lnTo>
                  <a:pt x="3028098" y="51"/>
                </a:lnTo>
                <a:lnTo>
                  <a:pt x="3068813" y="4584"/>
                </a:lnTo>
                <a:lnTo>
                  <a:pt x="3109450" y="13688"/>
                </a:lnTo>
                <a:lnTo>
                  <a:pt x="3149809" y="27452"/>
                </a:lnTo>
                <a:lnTo>
                  <a:pt x="3189690" y="45966"/>
                </a:lnTo>
                <a:lnTo>
                  <a:pt x="3228893" y="69319"/>
                </a:lnTo>
                <a:lnTo>
                  <a:pt x="3268621" y="98835"/>
                </a:lnTo>
                <a:lnTo>
                  <a:pt x="3306045" y="132956"/>
                </a:lnTo>
                <a:lnTo>
                  <a:pt x="3340949" y="171438"/>
                </a:lnTo>
                <a:lnTo>
                  <a:pt x="3373112" y="214040"/>
                </a:lnTo>
                <a:lnTo>
                  <a:pt x="3402316" y="260517"/>
                </a:lnTo>
                <a:lnTo>
                  <a:pt x="3431543" y="218114"/>
                </a:lnTo>
                <a:lnTo>
                  <a:pt x="3462658" y="179423"/>
                </a:lnTo>
                <a:lnTo>
                  <a:pt x="3495488" y="144465"/>
                </a:lnTo>
                <a:lnTo>
                  <a:pt x="3529859" y="113258"/>
                </a:lnTo>
                <a:lnTo>
                  <a:pt x="3565599" y="85820"/>
                </a:lnTo>
                <a:lnTo>
                  <a:pt x="3602533" y="62172"/>
                </a:lnTo>
                <a:lnTo>
                  <a:pt x="3640490" y="42331"/>
                </a:lnTo>
                <a:lnTo>
                  <a:pt x="3679294" y="26318"/>
                </a:lnTo>
                <a:lnTo>
                  <a:pt x="3718774" y="14150"/>
                </a:lnTo>
                <a:lnTo>
                  <a:pt x="3758755" y="5848"/>
                </a:lnTo>
                <a:lnTo>
                  <a:pt x="3799064" y="1430"/>
                </a:lnTo>
                <a:lnTo>
                  <a:pt x="3839529" y="914"/>
                </a:lnTo>
                <a:lnTo>
                  <a:pt x="3879975" y="4321"/>
                </a:lnTo>
                <a:lnTo>
                  <a:pt x="3920229" y="11669"/>
                </a:lnTo>
                <a:lnTo>
                  <a:pt x="3960119" y="22977"/>
                </a:lnTo>
                <a:lnTo>
                  <a:pt x="3999470" y="38264"/>
                </a:lnTo>
                <a:lnTo>
                  <a:pt x="4038109" y="57549"/>
                </a:lnTo>
                <a:lnTo>
                  <a:pt x="4075864" y="80851"/>
                </a:lnTo>
                <a:lnTo>
                  <a:pt x="4112560" y="108189"/>
                </a:lnTo>
                <a:lnTo>
                  <a:pt x="4148025" y="139583"/>
                </a:lnTo>
                <a:lnTo>
                  <a:pt x="4182084" y="175050"/>
                </a:lnTo>
                <a:lnTo>
                  <a:pt x="4210501" y="209387"/>
                </a:lnTo>
                <a:lnTo>
                  <a:pt x="4236934" y="246079"/>
                </a:lnTo>
                <a:lnTo>
                  <a:pt x="4261316" y="284969"/>
                </a:lnTo>
                <a:lnTo>
                  <a:pt x="4283579" y="325901"/>
                </a:lnTo>
                <a:lnTo>
                  <a:pt x="4303654" y="368719"/>
                </a:lnTo>
                <a:lnTo>
                  <a:pt x="4321473" y="413265"/>
                </a:lnTo>
                <a:lnTo>
                  <a:pt x="4336968" y="459383"/>
                </a:lnTo>
                <a:lnTo>
                  <a:pt x="4350071" y="506917"/>
                </a:lnTo>
                <a:lnTo>
                  <a:pt x="4360714" y="555709"/>
                </a:lnTo>
                <a:lnTo>
                  <a:pt x="4368828" y="605603"/>
                </a:lnTo>
                <a:lnTo>
                  <a:pt x="4407028" y="621275"/>
                </a:lnTo>
                <a:lnTo>
                  <a:pt x="4443896" y="639965"/>
                </a:lnTo>
                <a:lnTo>
                  <a:pt x="4479378" y="661541"/>
                </a:lnTo>
                <a:lnTo>
                  <a:pt x="4513417" y="685873"/>
                </a:lnTo>
                <a:lnTo>
                  <a:pt x="4545957" y="712829"/>
                </a:lnTo>
                <a:lnTo>
                  <a:pt x="4576941" y="742278"/>
                </a:lnTo>
                <a:lnTo>
                  <a:pt x="4606313" y="774089"/>
                </a:lnTo>
                <a:lnTo>
                  <a:pt x="4634018" y="808130"/>
                </a:lnTo>
                <a:lnTo>
                  <a:pt x="4659998" y="844271"/>
                </a:lnTo>
                <a:lnTo>
                  <a:pt x="4684199" y="882381"/>
                </a:lnTo>
                <a:lnTo>
                  <a:pt x="4706563" y="922328"/>
                </a:lnTo>
                <a:lnTo>
                  <a:pt x="4727034" y="963980"/>
                </a:lnTo>
                <a:lnTo>
                  <a:pt x="4745556" y="1007208"/>
                </a:lnTo>
                <a:lnTo>
                  <a:pt x="4762074" y="1051879"/>
                </a:lnTo>
                <a:lnTo>
                  <a:pt x="4776530" y="1097864"/>
                </a:lnTo>
                <a:lnTo>
                  <a:pt x="4788869" y="1145029"/>
                </a:lnTo>
                <a:lnTo>
                  <a:pt x="4799034" y="1193245"/>
                </a:lnTo>
                <a:lnTo>
                  <a:pt x="4806969" y="1242380"/>
                </a:lnTo>
                <a:lnTo>
                  <a:pt x="4812618" y="1292302"/>
                </a:lnTo>
                <a:lnTo>
                  <a:pt x="4815926" y="1342882"/>
                </a:lnTo>
                <a:lnTo>
                  <a:pt x="4816834" y="1393987"/>
                </a:lnTo>
                <a:lnTo>
                  <a:pt x="4815288" y="1445487"/>
                </a:lnTo>
                <a:lnTo>
                  <a:pt x="4811232" y="1497249"/>
                </a:lnTo>
                <a:lnTo>
                  <a:pt x="4804608" y="1549144"/>
                </a:lnTo>
                <a:lnTo>
                  <a:pt x="4795361" y="1601040"/>
                </a:lnTo>
                <a:lnTo>
                  <a:pt x="4782842" y="1654952"/>
                </a:lnTo>
                <a:lnTo>
                  <a:pt x="4767540" y="1707571"/>
                </a:lnTo>
                <a:lnTo>
                  <a:pt x="4790252" y="1749026"/>
                </a:lnTo>
                <a:lnTo>
                  <a:pt x="4811193" y="1791474"/>
                </a:lnTo>
                <a:lnTo>
                  <a:pt x="4830369" y="1834831"/>
                </a:lnTo>
                <a:lnTo>
                  <a:pt x="4847788" y="1879016"/>
                </a:lnTo>
                <a:lnTo>
                  <a:pt x="4863460" y="1923945"/>
                </a:lnTo>
                <a:lnTo>
                  <a:pt x="4877392" y="1969536"/>
                </a:lnTo>
                <a:lnTo>
                  <a:pt x="4889592" y="2015706"/>
                </a:lnTo>
                <a:lnTo>
                  <a:pt x="4900068" y="2062373"/>
                </a:lnTo>
                <a:lnTo>
                  <a:pt x="4908829" y="2109455"/>
                </a:lnTo>
                <a:lnTo>
                  <a:pt x="4915883" y="2156868"/>
                </a:lnTo>
                <a:lnTo>
                  <a:pt x="4921237" y="2204530"/>
                </a:lnTo>
                <a:lnTo>
                  <a:pt x="4924900" y="2252359"/>
                </a:lnTo>
                <a:lnTo>
                  <a:pt x="4926880" y="2300272"/>
                </a:lnTo>
                <a:lnTo>
                  <a:pt x="4927186" y="2348186"/>
                </a:lnTo>
                <a:lnTo>
                  <a:pt x="4925824" y="2396019"/>
                </a:lnTo>
                <a:lnTo>
                  <a:pt x="4922804" y="2443688"/>
                </a:lnTo>
                <a:lnTo>
                  <a:pt x="4918134" y="2491111"/>
                </a:lnTo>
                <a:lnTo>
                  <a:pt x="4911821" y="2538204"/>
                </a:lnTo>
                <a:lnTo>
                  <a:pt x="4903874" y="2584887"/>
                </a:lnTo>
                <a:lnTo>
                  <a:pt x="4894302" y="2631075"/>
                </a:lnTo>
                <a:lnTo>
                  <a:pt x="4883111" y="2676686"/>
                </a:lnTo>
                <a:lnTo>
                  <a:pt x="4870310" y="2721639"/>
                </a:lnTo>
                <a:lnTo>
                  <a:pt x="4855908" y="2765849"/>
                </a:lnTo>
                <a:lnTo>
                  <a:pt x="4839912" y="2809235"/>
                </a:lnTo>
                <a:lnTo>
                  <a:pt x="4822331" y="2851714"/>
                </a:lnTo>
                <a:lnTo>
                  <a:pt x="4803172" y="2893204"/>
                </a:lnTo>
                <a:lnTo>
                  <a:pt x="4782445" y="2933621"/>
                </a:lnTo>
                <a:lnTo>
                  <a:pt x="4760156" y="2972883"/>
                </a:lnTo>
                <a:lnTo>
                  <a:pt x="4736315" y="3010909"/>
                </a:lnTo>
                <a:lnTo>
                  <a:pt x="4710929" y="3047614"/>
                </a:lnTo>
                <a:lnTo>
                  <a:pt x="4684006" y="3082917"/>
                </a:lnTo>
                <a:lnTo>
                  <a:pt x="4655555" y="3116735"/>
                </a:lnTo>
                <a:lnTo>
                  <a:pt x="4625583" y="3148985"/>
                </a:lnTo>
                <a:lnTo>
                  <a:pt x="4585257" y="3187561"/>
                </a:lnTo>
                <a:lnTo>
                  <a:pt x="4543285" y="3222500"/>
                </a:lnTo>
                <a:lnTo>
                  <a:pt x="4499808" y="3253723"/>
                </a:lnTo>
                <a:lnTo>
                  <a:pt x="4454965" y="3281151"/>
                </a:lnTo>
                <a:lnTo>
                  <a:pt x="4408897" y="3304707"/>
                </a:lnTo>
                <a:lnTo>
                  <a:pt x="4361746" y="3324310"/>
                </a:lnTo>
                <a:lnTo>
                  <a:pt x="4313651" y="3339884"/>
                </a:lnTo>
                <a:lnTo>
                  <a:pt x="4264753" y="3351349"/>
                </a:lnTo>
                <a:lnTo>
                  <a:pt x="4263123" y="3406803"/>
                </a:lnTo>
                <a:lnTo>
                  <a:pt x="4258957" y="3461313"/>
                </a:lnTo>
                <a:lnTo>
                  <a:pt x="4252333" y="3514777"/>
                </a:lnTo>
                <a:lnTo>
                  <a:pt x="4243329" y="3567093"/>
                </a:lnTo>
                <a:lnTo>
                  <a:pt x="4232022" y="3618160"/>
                </a:lnTo>
                <a:lnTo>
                  <a:pt x="4218491" y="3667875"/>
                </a:lnTo>
                <a:lnTo>
                  <a:pt x="4202813" y="3716137"/>
                </a:lnTo>
                <a:lnTo>
                  <a:pt x="4185066" y="3762843"/>
                </a:lnTo>
                <a:lnTo>
                  <a:pt x="4165328" y="3807892"/>
                </a:lnTo>
                <a:lnTo>
                  <a:pt x="4143677" y="3851181"/>
                </a:lnTo>
                <a:lnTo>
                  <a:pt x="4120191" y="3892610"/>
                </a:lnTo>
                <a:lnTo>
                  <a:pt x="4094946" y="3932075"/>
                </a:lnTo>
                <a:lnTo>
                  <a:pt x="4068022" y="3969476"/>
                </a:lnTo>
                <a:lnTo>
                  <a:pt x="4039495" y="4004709"/>
                </a:lnTo>
                <a:lnTo>
                  <a:pt x="4009445" y="4037674"/>
                </a:lnTo>
                <a:lnTo>
                  <a:pt x="3977948" y="4068268"/>
                </a:lnTo>
                <a:lnTo>
                  <a:pt x="3945082" y="4096389"/>
                </a:lnTo>
                <a:lnTo>
                  <a:pt x="3910925" y="4121936"/>
                </a:lnTo>
                <a:lnTo>
                  <a:pt x="3875556" y="4144806"/>
                </a:lnTo>
                <a:lnTo>
                  <a:pt x="3839051" y="4164898"/>
                </a:lnTo>
                <a:lnTo>
                  <a:pt x="3801488" y="4182110"/>
                </a:lnTo>
                <a:lnTo>
                  <a:pt x="3762947" y="4196339"/>
                </a:lnTo>
                <a:lnTo>
                  <a:pt x="3723503" y="4207484"/>
                </a:lnTo>
                <a:lnTo>
                  <a:pt x="3683235" y="4215443"/>
                </a:lnTo>
                <a:lnTo>
                  <a:pt x="3642221" y="4220114"/>
                </a:lnTo>
                <a:lnTo>
                  <a:pt x="3600539" y="4221395"/>
                </a:lnTo>
                <a:lnTo>
                  <a:pt x="3555094" y="4218819"/>
                </a:lnTo>
                <a:lnTo>
                  <a:pt x="3510051" y="4212109"/>
                </a:lnTo>
                <a:lnTo>
                  <a:pt x="3465564" y="4201323"/>
                </a:lnTo>
                <a:lnTo>
                  <a:pt x="3421787" y="4186520"/>
                </a:lnTo>
                <a:lnTo>
                  <a:pt x="3378876" y="4167762"/>
                </a:lnTo>
                <a:lnTo>
                  <a:pt x="3336983" y="4145106"/>
                </a:lnTo>
                <a:lnTo>
                  <a:pt x="3296264" y="4118613"/>
                </a:lnTo>
                <a:lnTo>
                  <a:pt x="3256874" y="4088343"/>
                </a:lnTo>
                <a:lnTo>
                  <a:pt x="3243556" y="4141853"/>
                </a:lnTo>
                <a:lnTo>
                  <a:pt x="3228269" y="4193738"/>
                </a:lnTo>
                <a:lnTo>
                  <a:pt x="3211087" y="4243944"/>
                </a:lnTo>
                <a:lnTo>
                  <a:pt x="3192082" y="4292419"/>
                </a:lnTo>
                <a:lnTo>
                  <a:pt x="3171329" y="4339110"/>
                </a:lnTo>
                <a:lnTo>
                  <a:pt x="3148899" y="4383967"/>
                </a:lnTo>
                <a:lnTo>
                  <a:pt x="3124867" y="4426935"/>
                </a:lnTo>
                <a:lnTo>
                  <a:pt x="3099304" y="4467964"/>
                </a:lnTo>
                <a:lnTo>
                  <a:pt x="3072286" y="4507000"/>
                </a:lnTo>
                <a:lnTo>
                  <a:pt x="3043883" y="4543991"/>
                </a:lnTo>
                <a:lnTo>
                  <a:pt x="3014170" y="4578886"/>
                </a:lnTo>
                <a:lnTo>
                  <a:pt x="2983220" y="4611631"/>
                </a:lnTo>
                <a:lnTo>
                  <a:pt x="2951106" y="4642175"/>
                </a:lnTo>
                <a:lnTo>
                  <a:pt x="2917901" y="4670465"/>
                </a:lnTo>
                <a:lnTo>
                  <a:pt x="2883677" y="4696449"/>
                </a:lnTo>
                <a:lnTo>
                  <a:pt x="2848509" y="4720075"/>
                </a:lnTo>
                <a:lnTo>
                  <a:pt x="2812470" y="4741290"/>
                </a:lnTo>
                <a:lnTo>
                  <a:pt x="2775631" y="4760043"/>
                </a:lnTo>
                <a:lnTo>
                  <a:pt x="2738068" y="4776280"/>
                </a:lnTo>
                <a:lnTo>
                  <a:pt x="2699852" y="4789950"/>
                </a:lnTo>
                <a:lnTo>
                  <a:pt x="2661057" y="4801000"/>
                </a:lnTo>
                <a:lnTo>
                  <a:pt x="2621755" y="4809378"/>
                </a:lnTo>
                <a:lnTo>
                  <a:pt x="2582021" y="4815032"/>
                </a:lnTo>
                <a:lnTo>
                  <a:pt x="2541928" y="4817909"/>
                </a:lnTo>
                <a:lnTo>
                  <a:pt x="2501547" y="4817957"/>
                </a:lnTo>
                <a:lnTo>
                  <a:pt x="2460953" y="4815125"/>
                </a:lnTo>
                <a:lnTo>
                  <a:pt x="2420218" y="4809359"/>
                </a:lnTo>
                <a:lnTo>
                  <a:pt x="2379417" y="4800607"/>
                </a:lnTo>
                <a:lnTo>
                  <a:pt x="2338621" y="4788817"/>
                </a:lnTo>
                <a:lnTo>
                  <a:pt x="2297904" y="4773937"/>
                </a:lnTo>
                <a:lnTo>
                  <a:pt x="2255804" y="4755123"/>
                </a:lnTo>
                <a:lnTo>
                  <a:pt x="2214758" y="4733194"/>
                </a:lnTo>
                <a:lnTo>
                  <a:pt x="2174852" y="4708237"/>
                </a:lnTo>
                <a:lnTo>
                  <a:pt x="2136173" y="4680338"/>
                </a:lnTo>
                <a:lnTo>
                  <a:pt x="2098808" y="4649583"/>
                </a:lnTo>
                <a:lnTo>
                  <a:pt x="2062845" y="4616059"/>
                </a:lnTo>
                <a:lnTo>
                  <a:pt x="2028371" y="4579852"/>
                </a:lnTo>
                <a:lnTo>
                  <a:pt x="1995472" y="4541048"/>
                </a:lnTo>
                <a:lnTo>
                  <a:pt x="1964236" y="4499734"/>
                </a:lnTo>
                <a:lnTo>
                  <a:pt x="1934751" y="4455996"/>
                </a:lnTo>
                <a:lnTo>
                  <a:pt x="1907102" y="4409921"/>
                </a:lnTo>
                <a:lnTo>
                  <a:pt x="1881378" y="4361594"/>
                </a:lnTo>
                <a:lnTo>
                  <a:pt x="1844340" y="4389774"/>
                </a:lnTo>
                <a:lnTo>
                  <a:pt x="1806722" y="4415306"/>
                </a:lnTo>
                <a:lnTo>
                  <a:pt x="1768586" y="4438210"/>
                </a:lnTo>
                <a:lnTo>
                  <a:pt x="1729996" y="4458508"/>
                </a:lnTo>
                <a:lnTo>
                  <a:pt x="1691015" y="4476219"/>
                </a:lnTo>
                <a:lnTo>
                  <a:pt x="1651706" y="4491367"/>
                </a:lnTo>
                <a:lnTo>
                  <a:pt x="1612133" y="4503970"/>
                </a:lnTo>
                <a:lnTo>
                  <a:pt x="1572359" y="4514051"/>
                </a:lnTo>
                <a:lnTo>
                  <a:pt x="1532446" y="4521631"/>
                </a:lnTo>
                <a:lnTo>
                  <a:pt x="1492459" y="4526731"/>
                </a:lnTo>
                <a:lnTo>
                  <a:pt x="1452460" y="4529371"/>
                </a:lnTo>
                <a:lnTo>
                  <a:pt x="1412513" y="4529572"/>
                </a:lnTo>
                <a:lnTo>
                  <a:pt x="1372680" y="4527357"/>
                </a:lnTo>
                <a:lnTo>
                  <a:pt x="1333026" y="4522746"/>
                </a:lnTo>
                <a:lnTo>
                  <a:pt x="1293612" y="4515759"/>
                </a:lnTo>
                <a:lnTo>
                  <a:pt x="1254503" y="4506418"/>
                </a:lnTo>
                <a:lnTo>
                  <a:pt x="1215762" y="4494745"/>
                </a:lnTo>
                <a:lnTo>
                  <a:pt x="1177452" y="4480759"/>
                </a:lnTo>
                <a:lnTo>
                  <a:pt x="1139635" y="4464482"/>
                </a:lnTo>
                <a:lnTo>
                  <a:pt x="1102376" y="4445936"/>
                </a:lnTo>
                <a:lnTo>
                  <a:pt x="1065738" y="4425141"/>
                </a:lnTo>
                <a:lnTo>
                  <a:pt x="1029783" y="4402118"/>
                </a:lnTo>
                <a:lnTo>
                  <a:pt x="994575" y="4376889"/>
                </a:lnTo>
                <a:lnTo>
                  <a:pt x="960177" y="4349473"/>
                </a:lnTo>
                <a:lnTo>
                  <a:pt x="926653" y="4319894"/>
                </a:lnTo>
                <a:lnTo>
                  <a:pt x="894065" y="4288170"/>
                </a:lnTo>
                <a:lnTo>
                  <a:pt x="862477" y="4254324"/>
                </a:lnTo>
                <a:lnTo>
                  <a:pt x="831952" y="4218377"/>
                </a:lnTo>
                <a:lnTo>
                  <a:pt x="802554" y="4180350"/>
                </a:lnTo>
                <a:lnTo>
                  <a:pt x="774345" y="4140263"/>
                </a:lnTo>
                <a:lnTo>
                  <a:pt x="747388" y="4098138"/>
                </a:lnTo>
                <a:lnTo>
                  <a:pt x="721747" y="4053995"/>
                </a:lnTo>
                <a:lnTo>
                  <a:pt x="697486" y="4007857"/>
                </a:lnTo>
                <a:lnTo>
                  <a:pt x="674666" y="3959743"/>
                </a:lnTo>
                <a:lnTo>
                  <a:pt x="665375" y="3938576"/>
                </a:lnTo>
                <a:lnTo>
                  <a:pt x="624728" y="3942712"/>
                </a:lnTo>
                <a:lnTo>
                  <a:pt x="584608" y="3942476"/>
                </a:lnTo>
                <a:lnTo>
                  <a:pt x="545156" y="3938015"/>
                </a:lnTo>
                <a:lnTo>
                  <a:pt x="506516" y="3929479"/>
                </a:lnTo>
                <a:lnTo>
                  <a:pt x="468827" y="3917017"/>
                </a:lnTo>
                <a:lnTo>
                  <a:pt x="432233" y="3900778"/>
                </a:lnTo>
                <a:lnTo>
                  <a:pt x="396875" y="3880910"/>
                </a:lnTo>
                <a:lnTo>
                  <a:pt x="362895" y="3857562"/>
                </a:lnTo>
                <a:lnTo>
                  <a:pt x="330435" y="3830884"/>
                </a:lnTo>
                <a:lnTo>
                  <a:pt x="299636" y="3801024"/>
                </a:lnTo>
                <a:lnTo>
                  <a:pt x="270640" y="3768131"/>
                </a:lnTo>
                <a:lnTo>
                  <a:pt x="243590" y="3732354"/>
                </a:lnTo>
                <a:lnTo>
                  <a:pt x="218627" y="3693842"/>
                </a:lnTo>
                <a:lnTo>
                  <a:pt x="195893" y="3652743"/>
                </a:lnTo>
                <a:lnTo>
                  <a:pt x="175529" y="3609207"/>
                </a:lnTo>
                <a:lnTo>
                  <a:pt x="157678" y="3563382"/>
                </a:lnTo>
                <a:lnTo>
                  <a:pt x="142481" y="3515417"/>
                </a:lnTo>
                <a:lnTo>
                  <a:pt x="130081" y="3465462"/>
                </a:lnTo>
                <a:lnTo>
                  <a:pt x="120618" y="3413665"/>
                </a:lnTo>
                <a:lnTo>
                  <a:pt x="114235" y="3360175"/>
                </a:lnTo>
                <a:lnTo>
                  <a:pt x="111185" y="3307597"/>
                </a:lnTo>
                <a:lnTo>
                  <a:pt x="111292" y="3255242"/>
                </a:lnTo>
                <a:lnTo>
                  <a:pt x="114500" y="3203342"/>
                </a:lnTo>
                <a:lnTo>
                  <a:pt x="120751" y="3152129"/>
                </a:lnTo>
                <a:lnTo>
                  <a:pt x="129988" y="3101835"/>
                </a:lnTo>
                <a:lnTo>
                  <a:pt x="142153" y="3052691"/>
                </a:lnTo>
                <a:lnTo>
                  <a:pt x="157189" y="3004931"/>
                </a:lnTo>
                <a:lnTo>
                  <a:pt x="175040" y="2958786"/>
                </a:lnTo>
                <a:lnTo>
                  <a:pt x="195646" y="2914488"/>
                </a:lnTo>
                <a:lnTo>
                  <a:pt x="218952" y="2872269"/>
                </a:lnTo>
                <a:lnTo>
                  <a:pt x="244899" y="2832361"/>
                </a:lnTo>
                <a:lnTo>
                  <a:pt x="212275" y="2804464"/>
                </a:lnTo>
                <a:lnTo>
                  <a:pt x="181821" y="2773761"/>
                </a:lnTo>
                <a:lnTo>
                  <a:pt x="153576" y="2740454"/>
                </a:lnTo>
                <a:lnTo>
                  <a:pt x="127582" y="2704744"/>
                </a:lnTo>
                <a:lnTo>
                  <a:pt x="103876" y="2666834"/>
                </a:lnTo>
                <a:lnTo>
                  <a:pt x="82498" y="2626923"/>
                </a:lnTo>
                <a:lnTo>
                  <a:pt x="63487" y="2585216"/>
                </a:lnTo>
                <a:lnTo>
                  <a:pt x="46883" y="2541911"/>
                </a:lnTo>
                <a:lnTo>
                  <a:pt x="32725" y="2497213"/>
                </a:lnTo>
                <a:lnTo>
                  <a:pt x="21052" y="2451321"/>
                </a:lnTo>
                <a:lnTo>
                  <a:pt x="11904" y="2404439"/>
                </a:lnTo>
                <a:lnTo>
                  <a:pt x="5319" y="2356766"/>
                </a:lnTo>
                <a:lnTo>
                  <a:pt x="1338" y="2308506"/>
                </a:lnTo>
                <a:lnTo>
                  <a:pt x="0" y="2259859"/>
                </a:lnTo>
                <a:lnTo>
                  <a:pt x="1343" y="2211028"/>
                </a:lnTo>
                <a:lnTo>
                  <a:pt x="5407" y="2162213"/>
                </a:lnTo>
                <a:lnTo>
                  <a:pt x="12232" y="2113617"/>
                </a:lnTo>
                <a:lnTo>
                  <a:pt x="21857" y="2065441"/>
                </a:lnTo>
                <a:lnTo>
                  <a:pt x="34321" y="2017887"/>
                </a:lnTo>
                <a:lnTo>
                  <a:pt x="49664" y="1971156"/>
                </a:lnTo>
                <a:lnTo>
                  <a:pt x="67924" y="1925451"/>
                </a:lnTo>
                <a:lnTo>
                  <a:pt x="91114" y="1877306"/>
                </a:lnTo>
                <a:lnTo>
                  <a:pt x="117090" y="1832392"/>
                </a:lnTo>
                <a:lnTo>
                  <a:pt x="145657" y="1790875"/>
                </a:lnTo>
                <a:lnTo>
                  <a:pt x="176622" y="1752923"/>
                </a:lnTo>
                <a:lnTo>
                  <a:pt x="209791" y="1718701"/>
                </a:lnTo>
                <a:lnTo>
                  <a:pt x="244970" y="1688377"/>
                </a:lnTo>
                <a:lnTo>
                  <a:pt x="281966" y="1662119"/>
                </a:lnTo>
                <a:lnTo>
                  <a:pt x="320584" y="1640092"/>
                </a:lnTo>
                <a:lnTo>
                  <a:pt x="360631" y="1622465"/>
                </a:lnTo>
                <a:lnTo>
                  <a:pt x="401912" y="1609403"/>
                </a:lnTo>
                <a:lnTo>
                  <a:pt x="444235" y="1601075"/>
                </a:lnTo>
                <a:lnTo>
                  <a:pt x="448384" y="1586073"/>
                </a:lnTo>
                <a:close/>
              </a:path>
            </a:pathLst>
          </a:custGeom>
          <a:ln w="24630">
            <a:solidFill>
              <a:srgbClr val="4771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5776984" y="3081441"/>
            <a:ext cx="4515485" cy="4097654"/>
          </a:xfrm>
          <a:custGeom>
            <a:avLst/>
            <a:gdLst/>
            <a:ahLst/>
            <a:cxnLst/>
            <a:rect l="l" t="t" r="r" b="b"/>
            <a:pathLst>
              <a:path w="4515484" h="4097654">
                <a:moveTo>
                  <a:pt x="288539" y="2657607"/>
                </a:moveTo>
                <a:lnTo>
                  <a:pt x="238255" y="2659419"/>
                </a:lnTo>
                <a:lnTo>
                  <a:pt x="188348" y="2654428"/>
                </a:lnTo>
                <a:lnTo>
                  <a:pt x="139194" y="2642750"/>
                </a:lnTo>
                <a:lnTo>
                  <a:pt x="91168" y="2624500"/>
                </a:lnTo>
                <a:lnTo>
                  <a:pt x="44645" y="2599795"/>
                </a:lnTo>
                <a:lnTo>
                  <a:pt x="0" y="2568750"/>
                </a:lnTo>
              </a:path>
              <a:path w="4515484" h="4097654">
                <a:moveTo>
                  <a:pt x="543120" y="3630051"/>
                </a:moveTo>
                <a:lnTo>
                  <a:pt x="512402" y="3644805"/>
                </a:lnTo>
                <a:lnTo>
                  <a:pt x="481055" y="3656833"/>
                </a:lnTo>
                <a:lnTo>
                  <a:pt x="449182" y="3666102"/>
                </a:lnTo>
                <a:lnTo>
                  <a:pt x="416883" y="3672578"/>
                </a:lnTo>
              </a:path>
              <a:path w="4515484" h="4097654">
                <a:moveTo>
                  <a:pt x="1630925" y="4097320"/>
                </a:moveTo>
                <a:lnTo>
                  <a:pt x="1609024" y="4050907"/>
                </a:lnTo>
                <a:lnTo>
                  <a:pt x="1589020" y="4003031"/>
                </a:lnTo>
                <a:lnTo>
                  <a:pt x="1570955" y="3953798"/>
                </a:lnTo>
                <a:lnTo>
                  <a:pt x="1554870" y="3903313"/>
                </a:lnTo>
              </a:path>
              <a:path w="4515484" h="4097654">
                <a:moveTo>
                  <a:pt x="3037569" y="3613542"/>
                </a:moveTo>
                <a:lnTo>
                  <a:pt x="3033142" y="3667509"/>
                </a:lnTo>
                <a:lnTo>
                  <a:pt x="3026594" y="3721052"/>
                </a:lnTo>
                <a:lnTo>
                  <a:pt x="3017938" y="3774059"/>
                </a:lnTo>
                <a:lnTo>
                  <a:pt x="3007189" y="3826421"/>
                </a:lnTo>
              </a:path>
              <a:path w="4515484" h="4097654">
                <a:moveTo>
                  <a:pt x="3641501" y="2298261"/>
                </a:moveTo>
                <a:lnTo>
                  <a:pt x="3676841" y="2322959"/>
                </a:lnTo>
                <a:lnTo>
                  <a:pt x="3710727" y="2350223"/>
                </a:lnTo>
                <a:lnTo>
                  <a:pt x="3743104" y="2379939"/>
                </a:lnTo>
                <a:lnTo>
                  <a:pt x="3773920" y="2411990"/>
                </a:lnTo>
                <a:lnTo>
                  <a:pt x="3803118" y="2446258"/>
                </a:lnTo>
                <a:lnTo>
                  <a:pt x="3830646" y="2482629"/>
                </a:lnTo>
                <a:lnTo>
                  <a:pt x="3856449" y="2520986"/>
                </a:lnTo>
                <a:lnTo>
                  <a:pt x="3880474" y="2561212"/>
                </a:lnTo>
                <a:lnTo>
                  <a:pt x="3902665" y="2603191"/>
                </a:lnTo>
                <a:lnTo>
                  <a:pt x="3922969" y="2646808"/>
                </a:lnTo>
                <a:lnTo>
                  <a:pt x="3941331" y="2691945"/>
                </a:lnTo>
                <a:lnTo>
                  <a:pt x="3957699" y="2738487"/>
                </a:lnTo>
                <a:lnTo>
                  <a:pt x="3972016" y="2786316"/>
                </a:lnTo>
                <a:lnTo>
                  <a:pt x="3984230" y="2835318"/>
                </a:lnTo>
                <a:lnTo>
                  <a:pt x="3994286" y="2885375"/>
                </a:lnTo>
                <a:lnTo>
                  <a:pt x="4002130" y="2936372"/>
                </a:lnTo>
                <a:lnTo>
                  <a:pt x="4007707" y="2988191"/>
                </a:lnTo>
                <a:lnTo>
                  <a:pt x="4010965" y="3040718"/>
                </a:lnTo>
                <a:lnTo>
                  <a:pt x="4011848" y="3093834"/>
                </a:lnTo>
              </a:path>
              <a:path w="4515484" h="4097654">
                <a:moveTo>
                  <a:pt x="4515045" y="1450924"/>
                </a:moveTo>
                <a:lnTo>
                  <a:pt x="4498018" y="1499435"/>
                </a:lnTo>
                <a:lnTo>
                  <a:pt x="4478685" y="1546214"/>
                </a:lnTo>
                <a:lnTo>
                  <a:pt x="4457124" y="1591121"/>
                </a:lnTo>
                <a:lnTo>
                  <a:pt x="4433411" y="1634017"/>
                </a:lnTo>
                <a:lnTo>
                  <a:pt x="4407623" y="1674761"/>
                </a:lnTo>
                <a:lnTo>
                  <a:pt x="4379838" y="1713214"/>
                </a:lnTo>
                <a:lnTo>
                  <a:pt x="4350131" y="1749235"/>
                </a:lnTo>
              </a:path>
              <a:path w="4515484" h="4097654">
                <a:moveTo>
                  <a:pt x="4119329" y="344024"/>
                </a:moveTo>
                <a:lnTo>
                  <a:pt x="4123424" y="379003"/>
                </a:lnTo>
                <a:lnTo>
                  <a:pt x="4126243" y="414184"/>
                </a:lnTo>
                <a:lnTo>
                  <a:pt x="4127782" y="449505"/>
                </a:lnTo>
                <a:lnTo>
                  <a:pt x="4128037" y="484908"/>
                </a:lnTo>
              </a:path>
              <a:path w="4515484" h="4097654">
                <a:moveTo>
                  <a:pt x="3066159" y="179678"/>
                </a:moveTo>
                <a:lnTo>
                  <a:pt x="3083566" y="131800"/>
                </a:lnTo>
                <a:lnTo>
                  <a:pt x="3103504" y="85776"/>
                </a:lnTo>
                <a:lnTo>
                  <a:pt x="3125886" y="41784"/>
                </a:lnTo>
                <a:lnTo>
                  <a:pt x="3150630" y="0"/>
                </a:lnTo>
              </a:path>
              <a:path w="4515484" h="4097654">
                <a:moveTo>
                  <a:pt x="2275986" y="265305"/>
                </a:moveTo>
                <a:lnTo>
                  <a:pt x="2283486" y="225349"/>
                </a:lnTo>
                <a:lnTo>
                  <a:pt x="2292826" y="186129"/>
                </a:lnTo>
                <a:lnTo>
                  <a:pt x="2303975" y="147757"/>
                </a:lnTo>
                <a:lnTo>
                  <a:pt x="2316903" y="110344"/>
                </a:lnTo>
              </a:path>
              <a:path w="4515484" h="4097654">
                <a:moveTo>
                  <a:pt x="1348668" y="317925"/>
                </a:moveTo>
                <a:lnTo>
                  <a:pt x="1388206" y="350968"/>
                </a:lnTo>
                <a:lnTo>
                  <a:pt x="1426131" y="387108"/>
                </a:lnTo>
                <a:lnTo>
                  <a:pt x="1462341" y="426242"/>
                </a:lnTo>
                <a:lnTo>
                  <a:pt x="1496735" y="468262"/>
                </a:lnTo>
              </a:path>
              <a:path w="4515484" h="4097654">
                <a:moveTo>
                  <a:pt x="224068" y="1499423"/>
                </a:moveTo>
                <a:lnTo>
                  <a:pt x="215851" y="1460410"/>
                </a:lnTo>
                <a:lnTo>
                  <a:pt x="208799" y="1421015"/>
                </a:lnTo>
                <a:lnTo>
                  <a:pt x="202920" y="1381281"/>
                </a:lnTo>
                <a:lnTo>
                  <a:pt x="198222" y="1341253"/>
                </a:lnTo>
              </a:path>
            </a:pathLst>
          </a:custGeom>
          <a:ln w="24671">
            <a:solidFill>
              <a:srgbClr val="4771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23694" y="-94316"/>
            <a:ext cx="10116311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550" b="1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5175" y="9812131"/>
            <a:ext cx="13033349" cy="10036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883658" y="18696814"/>
            <a:ext cx="4596384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18185" y="18696814"/>
            <a:ext cx="3303651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41864" y="18696814"/>
            <a:ext cx="3303651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2" Type="http://schemas.openxmlformats.org/officeDocument/2006/relationships/image" Target="../media/image66.png"/><Relationship Id="rId16" Type="http://schemas.openxmlformats.org/officeDocument/2006/relationships/image" Target="../media/image80.jpe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24" Type="http://schemas.openxmlformats.org/officeDocument/2006/relationships/image" Target="../media/image88.png"/><Relationship Id="rId5" Type="http://schemas.openxmlformats.org/officeDocument/2006/relationships/image" Target="../media/image69.jpe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69.jpe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8.jpe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5.png"/><Relationship Id="rId5" Type="http://schemas.openxmlformats.org/officeDocument/2006/relationships/image" Target="../media/image99.jpe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69.jpe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360055" cy="20104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305" y="13643046"/>
            <a:ext cx="6601333" cy="406953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17088" y="13648551"/>
            <a:ext cx="6041222" cy="409621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53508" y="2697310"/>
            <a:ext cx="6815853" cy="507343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9435" y="2765840"/>
            <a:ext cx="6328835" cy="507490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1629" y="76220"/>
            <a:ext cx="13717905" cy="1906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" algn="ctr">
              <a:lnSpc>
                <a:spcPts val="7390"/>
              </a:lnSpc>
              <a:spcBef>
                <a:spcPts val="120"/>
              </a:spcBef>
            </a:pPr>
            <a:r>
              <a:rPr sz="6200" spc="-60" dirty="0"/>
              <a:t>Y-a-t-il</a:t>
            </a:r>
            <a:r>
              <a:rPr sz="6200" spc="-15" dirty="0"/>
              <a:t> </a:t>
            </a:r>
            <a:r>
              <a:rPr sz="6200" spc="10" dirty="0"/>
              <a:t>une</a:t>
            </a:r>
            <a:r>
              <a:rPr sz="6200" spc="-15" dirty="0"/>
              <a:t> </a:t>
            </a:r>
            <a:r>
              <a:rPr sz="6200" spc="10" dirty="0"/>
              <a:t>demande</a:t>
            </a:r>
            <a:endParaRPr sz="6200"/>
          </a:p>
          <a:p>
            <a:pPr algn="ctr">
              <a:lnSpc>
                <a:spcPts val="7390"/>
              </a:lnSpc>
            </a:pPr>
            <a:r>
              <a:rPr sz="6200" spc="10" dirty="0"/>
              <a:t>pour</a:t>
            </a:r>
            <a:r>
              <a:rPr sz="6200" spc="-5" dirty="0"/>
              <a:t> </a:t>
            </a:r>
            <a:r>
              <a:rPr sz="6200" spc="10" dirty="0"/>
              <a:t>des</a:t>
            </a:r>
            <a:r>
              <a:rPr sz="6200" dirty="0"/>
              <a:t> </a:t>
            </a:r>
            <a:r>
              <a:rPr sz="6200" spc="-30" dirty="0"/>
              <a:t>systèmes</a:t>
            </a:r>
            <a:r>
              <a:rPr sz="6200" spc="-10" dirty="0"/>
              <a:t> </a:t>
            </a:r>
            <a:r>
              <a:rPr sz="6200" spc="-55" dirty="0"/>
              <a:t>d’aide</a:t>
            </a:r>
            <a:r>
              <a:rPr sz="6200" dirty="0"/>
              <a:t> </a:t>
            </a:r>
            <a:r>
              <a:rPr sz="6200" spc="10" dirty="0"/>
              <a:t>à</a:t>
            </a:r>
            <a:r>
              <a:rPr sz="6200" dirty="0"/>
              <a:t> </a:t>
            </a:r>
            <a:r>
              <a:rPr sz="6200" spc="5" dirty="0"/>
              <a:t>la</a:t>
            </a:r>
            <a:r>
              <a:rPr sz="6200" dirty="0"/>
              <a:t> </a:t>
            </a:r>
            <a:r>
              <a:rPr sz="6200" spc="-30" dirty="0"/>
              <a:t>navigation</a:t>
            </a:r>
            <a:r>
              <a:rPr sz="6200" spc="-10" dirty="0"/>
              <a:t> </a:t>
            </a:r>
            <a:r>
              <a:rPr sz="6200" spc="10" dirty="0"/>
              <a:t>?</a:t>
            </a:r>
            <a:endParaRPr sz="6200"/>
          </a:p>
        </p:txBody>
      </p:sp>
      <p:sp>
        <p:nvSpPr>
          <p:cNvPr id="8" name="object 8"/>
          <p:cNvSpPr txBox="1"/>
          <p:nvPr/>
        </p:nvSpPr>
        <p:spPr>
          <a:xfrm>
            <a:off x="827904" y="9088851"/>
            <a:ext cx="12701905" cy="8280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289050" algn="l"/>
              </a:tabLst>
            </a:pPr>
            <a:r>
              <a:rPr sz="5250" b="1" dirty="0">
                <a:solidFill>
                  <a:srgbClr val="231F20"/>
                </a:solidFill>
                <a:latin typeface="Calibri"/>
                <a:cs typeface="Calibri"/>
              </a:rPr>
              <a:t>Oui	</a:t>
            </a:r>
            <a:r>
              <a:rPr sz="5250" b="1" spc="5" dirty="0">
                <a:solidFill>
                  <a:srgbClr val="231F20"/>
                </a:solidFill>
                <a:latin typeface="Calibri"/>
                <a:cs typeface="Calibri"/>
              </a:rPr>
              <a:t>pour des </a:t>
            </a:r>
            <a:r>
              <a:rPr sz="5250" b="1" spc="-30" dirty="0">
                <a:solidFill>
                  <a:srgbClr val="231F20"/>
                </a:solidFill>
                <a:latin typeface="Calibri"/>
                <a:cs typeface="Calibri"/>
              </a:rPr>
              <a:t>systèmes</a:t>
            </a:r>
            <a:r>
              <a:rPr sz="5250" b="1" spc="-5" dirty="0">
                <a:solidFill>
                  <a:srgbClr val="231F20"/>
                </a:solidFill>
                <a:latin typeface="Calibri"/>
                <a:cs typeface="Calibri"/>
              </a:rPr>
              <a:t> fiables</a:t>
            </a:r>
            <a:r>
              <a:rPr sz="52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250" b="1" spc="-15" dirty="0">
                <a:solidFill>
                  <a:srgbClr val="231F20"/>
                </a:solidFill>
                <a:latin typeface="Calibri"/>
                <a:cs typeface="Calibri"/>
              </a:rPr>
              <a:t>et</a:t>
            </a:r>
            <a:r>
              <a:rPr sz="52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250" b="1" spc="-15" dirty="0">
                <a:solidFill>
                  <a:srgbClr val="231F20"/>
                </a:solidFill>
                <a:latin typeface="Calibri"/>
                <a:cs typeface="Calibri"/>
              </a:rPr>
              <a:t>adaptatifs!!!</a:t>
            </a:r>
            <a:endParaRPr sz="5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2745" y="10870757"/>
            <a:ext cx="4425950" cy="2105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460"/>
              </a:lnSpc>
              <a:spcBef>
                <a:spcPts val="95"/>
              </a:spcBef>
            </a:pP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Le</a:t>
            </a:r>
            <a:r>
              <a:rPr sz="455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GPS</a:t>
            </a:r>
            <a:r>
              <a:rPr sz="455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dit</a:t>
            </a:r>
            <a:r>
              <a:rPr sz="455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4550">
              <a:latin typeface="Calibri"/>
              <a:cs typeface="Calibri"/>
            </a:endParaRPr>
          </a:p>
          <a:p>
            <a:pPr marL="142875" marR="5080" indent="-130810">
              <a:lnSpc>
                <a:spcPts val="5460"/>
              </a:lnSpc>
              <a:spcBef>
                <a:spcPts val="95"/>
              </a:spcBef>
            </a:pP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« Si possible </a:t>
            </a:r>
            <a:r>
              <a:rPr sz="4550" b="1" spc="-30" dirty="0">
                <a:solidFill>
                  <a:srgbClr val="231F20"/>
                </a:solidFill>
                <a:latin typeface="Calibri"/>
                <a:cs typeface="Calibri"/>
              </a:rPr>
              <a:t>faites </a:t>
            </a:r>
            <a:r>
              <a:rPr sz="4550" b="1" spc="-10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demi</a:t>
            </a:r>
            <a:r>
              <a:rPr sz="45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15" dirty="0">
                <a:solidFill>
                  <a:srgbClr val="231F20"/>
                </a:solidFill>
                <a:latin typeface="Calibri"/>
                <a:cs typeface="Calibri"/>
              </a:rPr>
              <a:t>tour</a:t>
            </a:r>
            <a:r>
              <a:rPr sz="45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….</a:t>
            </a:r>
            <a:r>
              <a:rPr sz="45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»</a:t>
            </a:r>
            <a:endParaRPr sz="4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51008" y="10949737"/>
            <a:ext cx="3980179" cy="2105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460"/>
              </a:lnSpc>
              <a:spcBef>
                <a:spcPts val="95"/>
              </a:spcBef>
            </a:pP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Le</a:t>
            </a:r>
            <a:r>
              <a:rPr sz="455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GPS</a:t>
            </a:r>
            <a:r>
              <a:rPr sz="455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45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dit</a:t>
            </a:r>
            <a:r>
              <a:rPr sz="455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4550">
              <a:latin typeface="Calibri"/>
              <a:cs typeface="Calibri"/>
            </a:endParaRPr>
          </a:p>
          <a:p>
            <a:pPr marL="12700" marR="5080">
              <a:lnSpc>
                <a:spcPts val="5460"/>
              </a:lnSpc>
              <a:spcBef>
                <a:spcPts val="95"/>
              </a:spcBef>
            </a:pP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«</a:t>
            </a:r>
            <a:r>
              <a:rPr sz="455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Au</a:t>
            </a:r>
            <a:r>
              <a:rPr sz="455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15" dirty="0">
                <a:solidFill>
                  <a:srgbClr val="231F20"/>
                </a:solidFill>
                <a:latin typeface="Calibri"/>
                <a:cs typeface="Calibri"/>
              </a:rPr>
              <a:t>rond-point, </a:t>
            </a:r>
            <a:r>
              <a:rPr sz="4550" b="1" spc="-10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15" dirty="0">
                <a:solidFill>
                  <a:srgbClr val="231F20"/>
                </a:solidFill>
                <a:latin typeface="Calibri"/>
                <a:cs typeface="Calibri"/>
              </a:rPr>
              <a:t>tout droit</a:t>
            </a:r>
            <a:r>
              <a:rPr sz="45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….</a:t>
            </a:r>
            <a:r>
              <a:rPr sz="455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»</a:t>
            </a:r>
            <a:endParaRPr sz="45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91161" y="18955466"/>
            <a:ext cx="7201534" cy="5118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45" dirty="0">
                <a:solidFill>
                  <a:srgbClr val="9CB3BD"/>
                </a:solidFill>
                <a:latin typeface="Calibri"/>
                <a:cs typeface="Calibri"/>
              </a:rPr>
              <a:t>L’automobile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9CB3BD"/>
                </a:solidFill>
                <a:latin typeface="Calibri"/>
                <a:cs typeface="Calibri"/>
              </a:rPr>
              <a:t>intelligente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9CB3BD"/>
                </a:solidFill>
                <a:latin typeface="Calibri"/>
                <a:cs typeface="Calibri"/>
              </a:rPr>
              <a:t>et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 communicante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78278" y="0"/>
            <a:ext cx="9869805" cy="1472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6003925" algn="l"/>
              </a:tabLst>
            </a:pPr>
            <a:r>
              <a:rPr sz="9500" spc="-105" dirty="0"/>
              <a:t>CARMINAT	</a:t>
            </a:r>
            <a:r>
              <a:rPr sz="9500" spc="-10" dirty="0"/>
              <a:t>Phase</a:t>
            </a:r>
            <a:r>
              <a:rPr sz="9500" spc="-90" dirty="0"/>
              <a:t> </a:t>
            </a:r>
            <a:r>
              <a:rPr sz="9500" spc="-5" dirty="0"/>
              <a:t>2</a:t>
            </a:r>
            <a:endParaRPr sz="95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677" y="4733213"/>
            <a:ext cx="7290817" cy="46747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678" y="10402254"/>
            <a:ext cx="5479591" cy="328440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3006" y="1310462"/>
            <a:ext cx="12955905" cy="110883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253365" algn="ctr">
              <a:lnSpc>
                <a:spcPct val="100000"/>
              </a:lnSpc>
              <a:spcBef>
                <a:spcPts val="135"/>
              </a:spcBef>
              <a:tabLst>
                <a:tab pos="3171190" algn="l"/>
              </a:tabLst>
            </a:pPr>
            <a:r>
              <a:rPr sz="5150" b="1" spc="15" dirty="0">
                <a:solidFill>
                  <a:srgbClr val="231F20"/>
                </a:solidFill>
                <a:latin typeface="Calibri"/>
                <a:cs typeface="Calibri"/>
              </a:rPr>
              <a:t>1991-1995	</a:t>
            </a:r>
            <a:r>
              <a:rPr sz="5150" b="1" spc="5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515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150" b="1" dirty="0">
                <a:solidFill>
                  <a:srgbClr val="231F20"/>
                </a:solidFill>
                <a:latin typeface="Calibri"/>
                <a:cs typeface="Calibri"/>
              </a:rPr>
              <a:t>Expérimentation</a:t>
            </a:r>
            <a:r>
              <a:rPr sz="51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150" b="1" spc="15" dirty="0">
                <a:solidFill>
                  <a:srgbClr val="231F20"/>
                </a:solidFill>
                <a:latin typeface="Calibri"/>
                <a:cs typeface="Calibri"/>
              </a:rPr>
              <a:t>à</a:t>
            </a:r>
            <a:r>
              <a:rPr sz="51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150" b="1" spc="-5" dirty="0">
                <a:solidFill>
                  <a:srgbClr val="231F20"/>
                </a:solidFill>
                <a:latin typeface="Calibri"/>
                <a:cs typeface="Calibri"/>
              </a:rPr>
              <a:t>grande</a:t>
            </a:r>
            <a:r>
              <a:rPr sz="51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150" b="1" spc="10" dirty="0">
                <a:solidFill>
                  <a:srgbClr val="231F20"/>
                </a:solidFill>
                <a:latin typeface="Calibri"/>
                <a:cs typeface="Calibri"/>
              </a:rPr>
              <a:t>échelle</a:t>
            </a:r>
            <a:endParaRPr sz="5150">
              <a:latin typeface="Calibri"/>
              <a:cs typeface="Calibri"/>
            </a:endParaRPr>
          </a:p>
          <a:p>
            <a:pPr marR="379095" algn="ctr">
              <a:lnSpc>
                <a:spcPts val="7459"/>
              </a:lnSpc>
              <a:spcBef>
                <a:spcPts val="280"/>
              </a:spcBef>
            </a:pPr>
            <a:r>
              <a:rPr sz="6350" b="1" spc="-10" dirty="0">
                <a:solidFill>
                  <a:srgbClr val="231F20"/>
                </a:solidFill>
                <a:latin typeface="Calibri"/>
                <a:cs typeface="Calibri"/>
              </a:rPr>
              <a:t>Programme</a:t>
            </a:r>
            <a:r>
              <a:rPr sz="635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350" b="1" spc="10" dirty="0">
                <a:solidFill>
                  <a:srgbClr val="231F20"/>
                </a:solidFill>
                <a:latin typeface="Calibri"/>
                <a:cs typeface="Calibri"/>
              </a:rPr>
              <a:t>DRIVE</a:t>
            </a:r>
            <a:endParaRPr sz="6350">
              <a:latin typeface="Calibri"/>
              <a:cs typeface="Calibri"/>
            </a:endParaRPr>
          </a:p>
          <a:p>
            <a:pPr marR="383540" algn="ctr">
              <a:lnSpc>
                <a:spcPts val="5360"/>
              </a:lnSpc>
            </a:pPr>
            <a:r>
              <a:rPr sz="4600" b="1" spc="-30" dirty="0">
                <a:solidFill>
                  <a:srgbClr val="231F20"/>
                </a:solidFill>
                <a:latin typeface="Calibri"/>
                <a:cs typeface="Calibri"/>
              </a:rPr>
              <a:t>Flotte</a:t>
            </a:r>
            <a:r>
              <a:rPr sz="46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600" b="1" spc="-25" dirty="0">
                <a:solidFill>
                  <a:srgbClr val="231F20"/>
                </a:solidFill>
                <a:latin typeface="Calibri"/>
                <a:cs typeface="Calibri"/>
              </a:rPr>
              <a:t>d’expérimentation</a:t>
            </a:r>
            <a:r>
              <a:rPr sz="46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600" b="1" spc="-10" dirty="0">
                <a:solidFill>
                  <a:srgbClr val="231F20"/>
                </a:solidFill>
                <a:latin typeface="Calibri"/>
                <a:cs typeface="Calibri"/>
              </a:rPr>
              <a:t>et</a:t>
            </a:r>
            <a:r>
              <a:rPr sz="46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600" b="1" spc="10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46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600" b="1" spc="-10" dirty="0">
                <a:solidFill>
                  <a:srgbClr val="231F20"/>
                </a:solidFill>
                <a:latin typeface="Calibri"/>
                <a:cs typeface="Calibri"/>
              </a:rPr>
              <a:t>démonstration</a:t>
            </a:r>
            <a:endParaRPr sz="4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5600">
              <a:latin typeface="Calibri"/>
              <a:cs typeface="Calibri"/>
            </a:endParaRPr>
          </a:p>
          <a:p>
            <a:pPr marL="6720840" marR="508000">
              <a:lnSpc>
                <a:spcPts val="4600"/>
              </a:lnSpc>
              <a:tabLst>
                <a:tab pos="12037060" algn="l"/>
              </a:tabLst>
            </a:pPr>
            <a:r>
              <a:rPr sz="4700" b="1" dirty="0">
                <a:solidFill>
                  <a:srgbClr val="231F20"/>
                </a:solidFill>
                <a:latin typeface="Calibri"/>
                <a:cs typeface="Calibri"/>
              </a:rPr>
              <a:t>350 </a:t>
            </a:r>
            <a:r>
              <a:rPr sz="4700" b="1" spc="-50" dirty="0">
                <a:solidFill>
                  <a:srgbClr val="231F20"/>
                </a:solidFill>
                <a:latin typeface="Calibri"/>
                <a:cs typeface="Calibri"/>
              </a:rPr>
              <a:t>v</a:t>
            </a:r>
            <a:r>
              <a:rPr sz="4700" b="1" spc="-5" dirty="0">
                <a:solidFill>
                  <a:srgbClr val="231F20"/>
                </a:solidFill>
                <a:latin typeface="Calibri"/>
                <a:cs typeface="Calibri"/>
              </a:rPr>
              <a:t>éhicule</a:t>
            </a:r>
            <a:r>
              <a:rPr sz="4700" b="1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sz="4700" b="1" spc="-1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(S</a:t>
            </a:r>
            <a:r>
              <a:rPr sz="3800" spc="-1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3800" dirty="0">
                <a:solidFill>
                  <a:srgbClr val="231F20"/>
                </a:solidFill>
                <a:latin typeface="Calibri"/>
                <a:cs typeface="Calibri"/>
              </a:rPr>
              <a:t>f</a:t>
            </a:r>
            <a:r>
              <a:rPr sz="3800" spc="-7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ane</a:t>
            </a:r>
            <a:r>
              <a:rPr sz="380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3800" spc="-1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t  Clio)</a:t>
            </a:r>
            <a:endParaRPr sz="3800">
              <a:latin typeface="Calibri"/>
              <a:cs typeface="Calibri"/>
            </a:endParaRPr>
          </a:p>
          <a:p>
            <a:pPr marL="6720840">
              <a:lnSpc>
                <a:spcPts val="4430"/>
              </a:lnSpc>
              <a:tabLst>
                <a:tab pos="10882630" algn="l"/>
              </a:tabLst>
            </a:pP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équipées</a:t>
            </a:r>
            <a:r>
              <a:rPr sz="38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de 3</a:t>
            </a:r>
            <a:r>
              <a:rPr sz="38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types	de</a:t>
            </a:r>
            <a:endParaRPr sz="3800">
              <a:latin typeface="Calibri"/>
              <a:cs typeface="Calibri"/>
            </a:endParaRPr>
          </a:p>
          <a:p>
            <a:pPr marL="6720840">
              <a:lnSpc>
                <a:spcPct val="100000"/>
              </a:lnSpc>
              <a:spcBef>
                <a:spcPts val="35"/>
              </a:spcBef>
            </a:pP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terminaux</a:t>
            </a:r>
            <a:endParaRPr sz="3800">
              <a:latin typeface="Calibri"/>
              <a:cs typeface="Calibri"/>
            </a:endParaRPr>
          </a:p>
          <a:p>
            <a:pPr marL="6720840" marR="1283335">
              <a:lnSpc>
                <a:spcPts val="4600"/>
              </a:lnSpc>
              <a:spcBef>
                <a:spcPts val="155"/>
              </a:spcBef>
              <a:tabLst>
                <a:tab pos="10403840" algn="l"/>
              </a:tabLst>
            </a:pP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Guidage autonome 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3800" spc="-10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3800" spc="-80" dirty="0">
                <a:solidFill>
                  <a:srgbClr val="231F20"/>
                </a:solidFill>
                <a:latin typeface="Calibri"/>
                <a:cs typeface="Calibri"/>
              </a:rPr>
              <a:t>f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orm</a:t>
            </a:r>
            <a:r>
              <a:rPr sz="3800" spc="-3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3800" spc="-5" dirty="0">
                <a:solidFill>
                  <a:srgbClr val="231F20"/>
                </a:solidFill>
                <a:latin typeface="Calibri"/>
                <a:cs typeface="Calibri"/>
              </a:rPr>
              <a:t>tio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n t</a:t>
            </a:r>
            <a:r>
              <a:rPr sz="3800" spc="-70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3800" spc="-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3800" spc="-5" dirty="0">
                <a:solidFill>
                  <a:srgbClr val="231F20"/>
                </a:solidFill>
                <a:latin typeface="Calibri"/>
                <a:cs typeface="Calibri"/>
              </a:rPr>
              <a:t>fi</a:t>
            </a:r>
            <a:r>
              <a:rPr sz="3800" dirty="0">
                <a:solidFill>
                  <a:srgbClr val="231F20"/>
                </a:solidFill>
                <a:latin typeface="Calibri"/>
                <a:cs typeface="Calibri"/>
              </a:rPr>
              <a:t>c	</a:t>
            </a:r>
            <a:r>
              <a:rPr sz="3800" spc="-25" dirty="0">
                <a:solidFill>
                  <a:srgbClr val="231F20"/>
                </a:solidFill>
                <a:latin typeface="Calibri"/>
                <a:cs typeface="Calibri"/>
              </a:rPr>
              <a:t>v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3800" spc="-25" dirty="0">
                <a:solidFill>
                  <a:srgbClr val="231F20"/>
                </a:solidFill>
                <a:latin typeface="Calibri"/>
                <a:cs typeface="Calibri"/>
              </a:rPr>
              <a:t>c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ale  </a:t>
            </a:r>
            <a:r>
              <a:rPr sz="3800" spc="-10" dirty="0">
                <a:solidFill>
                  <a:srgbClr val="231F20"/>
                </a:solidFill>
                <a:latin typeface="Calibri"/>
                <a:cs typeface="Calibri"/>
              </a:rPr>
              <a:t>Information</a:t>
            </a:r>
            <a:r>
              <a:rPr sz="38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-15" dirty="0">
                <a:solidFill>
                  <a:srgbClr val="231F20"/>
                </a:solidFill>
                <a:latin typeface="Calibri"/>
                <a:cs typeface="Calibri"/>
              </a:rPr>
              <a:t>trafic</a:t>
            </a:r>
            <a:r>
              <a:rPr sz="38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sur 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-5" dirty="0">
                <a:solidFill>
                  <a:srgbClr val="231F20"/>
                </a:solidFill>
                <a:latin typeface="Calibri"/>
                <a:cs typeface="Calibri"/>
              </a:rPr>
              <a:t>cartographie</a:t>
            </a:r>
            <a:r>
              <a:rPr sz="3800" dirty="0">
                <a:solidFill>
                  <a:srgbClr val="231F20"/>
                </a:solidFill>
                <a:latin typeface="Calibri"/>
                <a:cs typeface="Calibri"/>
              </a:rPr>
              <a:t> couleur</a:t>
            </a:r>
            <a:endParaRPr sz="3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100">
              <a:latin typeface="Calibri"/>
              <a:cs typeface="Calibri"/>
            </a:endParaRPr>
          </a:p>
          <a:p>
            <a:pPr marL="6433820">
              <a:lnSpc>
                <a:spcPts val="7770"/>
              </a:lnSpc>
              <a:spcBef>
                <a:spcPts val="5"/>
              </a:spcBef>
            </a:pPr>
            <a:r>
              <a:rPr sz="6700" b="1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sz="6700" b="1" spc="-4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6700" b="1" spc="-5" dirty="0">
                <a:solidFill>
                  <a:srgbClr val="231F20"/>
                </a:solidFill>
                <a:latin typeface="Calibri"/>
                <a:cs typeface="Calibri"/>
              </a:rPr>
              <a:t>f</a:t>
            </a:r>
            <a:r>
              <a:rPr sz="6700" b="1" spc="-14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6700" b="1" dirty="0">
                <a:solidFill>
                  <a:srgbClr val="231F20"/>
                </a:solidFill>
                <a:latin typeface="Calibri"/>
                <a:cs typeface="Calibri"/>
              </a:rPr>
              <a:t>ane</a:t>
            </a:r>
            <a:r>
              <a:rPr sz="6700" b="1" spc="-6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3800" spc="-5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vi</a:t>
            </a:r>
            <a:r>
              <a:rPr sz="3800" spc="-65" dirty="0">
                <a:solidFill>
                  <a:srgbClr val="231F20"/>
                </a:solidFill>
                <a:latin typeface="Calibri"/>
                <a:cs typeface="Calibri"/>
              </a:rPr>
              <a:t>g</a:t>
            </a:r>
            <a:r>
              <a:rPr sz="3800" spc="-2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3800" spc="-5" dirty="0">
                <a:solidFill>
                  <a:srgbClr val="231F20"/>
                </a:solidFill>
                <a:latin typeface="Calibri"/>
                <a:cs typeface="Calibri"/>
              </a:rPr>
              <a:t>tion</a:t>
            </a:r>
            <a:endParaRPr sz="3800">
              <a:latin typeface="Calibri"/>
              <a:cs typeface="Calibri"/>
            </a:endParaRPr>
          </a:p>
          <a:p>
            <a:pPr marL="6433820">
              <a:lnSpc>
                <a:spcPts val="4290"/>
              </a:lnSpc>
            </a:pPr>
            <a:r>
              <a:rPr sz="3800" spc="-15" dirty="0">
                <a:solidFill>
                  <a:srgbClr val="231F20"/>
                </a:solidFill>
                <a:latin typeface="Calibri"/>
                <a:cs typeface="Calibri"/>
              </a:rPr>
              <a:t>avec</a:t>
            </a:r>
            <a:r>
              <a:rPr sz="3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-5" dirty="0">
                <a:solidFill>
                  <a:srgbClr val="231F20"/>
                </a:solidFill>
                <a:latin typeface="Calibri"/>
                <a:cs typeface="Calibri"/>
              </a:rPr>
              <a:t>cartographie</a:t>
            </a:r>
            <a:r>
              <a:rPr sz="3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numérique</a:t>
            </a:r>
            <a:r>
              <a:rPr sz="3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sur</a:t>
            </a:r>
            <a:endParaRPr sz="3800">
              <a:latin typeface="Calibri"/>
              <a:cs typeface="Calibri"/>
            </a:endParaRPr>
          </a:p>
          <a:p>
            <a:pPr marL="6433820">
              <a:lnSpc>
                <a:spcPct val="100000"/>
              </a:lnSpc>
              <a:spcBef>
                <a:spcPts val="35"/>
              </a:spcBef>
            </a:pP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CD</a:t>
            </a:r>
            <a:r>
              <a:rPr sz="3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-15" dirty="0">
                <a:solidFill>
                  <a:srgbClr val="231F20"/>
                </a:solidFill>
                <a:latin typeface="Calibri"/>
                <a:cs typeface="Calibri"/>
              </a:rPr>
              <a:t>Rom</a:t>
            </a:r>
            <a:endParaRPr sz="3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4984" y="14490405"/>
            <a:ext cx="2870409" cy="408076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8453" y="15161181"/>
            <a:ext cx="4797202" cy="314995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914783" y="14940436"/>
            <a:ext cx="4369435" cy="2933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5750" b="1" spc="-10" dirty="0">
                <a:solidFill>
                  <a:srgbClr val="231F20"/>
                </a:solidFill>
                <a:latin typeface="Calibri"/>
                <a:cs typeface="Calibri"/>
              </a:rPr>
              <a:t>Cli</a:t>
            </a:r>
            <a:r>
              <a:rPr sz="5750" b="1" spc="-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5750" b="1" spc="-5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3400" spc="-5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3400" spc="-70" dirty="0">
                <a:solidFill>
                  <a:srgbClr val="231F20"/>
                </a:solidFill>
                <a:latin typeface="Calibri"/>
                <a:cs typeface="Calibri"/>
              </a:rPr>
              <a:t>f</a:t>
            </a:r>
            <a:r>
              <a:rPr sz="3400" spc="5" dirty="0">
                <a:solidFill>
                  <a:srgbClr val="231F20"/>
                </a:solidFill>
                <a:latin typeface="Calibri"/>
                <a:cs typeface="Calibri"/>
              </a:rPr>
              <a:t>ot</a:t>
            </a:r>
            <a:r>
              <a:rPr sz="3400" spc="-6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3400" spc="-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3400" spc="-5" dirty="0">
                <a:solidFill>
                  <a:srgbClr val="231F20"/>
                </a:solidFill>
                <a:latin typeface="Calibri"/>
                <a:cs typeface="Calibri"/>
              </a:rPr>
              <a:t>fic</a:t>
            </a:r>
            <a:endParaRPr sz="3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79"/>
              </a:spcBef>
            </a:pPr>
            <a:r>
              <a:rPr sz="3400" spc="5" dirty="0">
                <a:solidFill>
                  <a:srgbClr val="231F20"/>
                </a:solidFill>
                <a:latin typeface="Calibri"/>
                <a:cs typeface="Calibri"/>
              </a:rPr>
              <a:t>sur</a:t>
            </a:r>
            <a:r>
              <a:rPr sz="34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spc="-5" dirty="0">
                <a:solidFill>
                  <a:srgbClr val="231F20"/>
                </a:solidFill>
                <a:latin typeface="Calibri"/>
                <a:cs typeface="Calibri"/>
              </a:rPr>
              <a:t>écran carto</a:t>
            </a:r>
            <a:endParaRPr sz="3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400">
              <a:latin typeface="Calibri"/>
              <a:cs typeface="Calibri"/>
            </a:endParaRPr>
          </a:p>
          <a:p>
            <a:pPr marL="1727200">
              <a:lnSpc>
                <a:spcPct val="100000"/>
              </a:lnSpc>
              <a:spcBef>
                <a:spcPts val="5"/>
              </a:spcBef>
            </a:pPr>
            <a:r>
              <a:rPr sz="3400" spc="5" dirty="0">
                <a:solidFill>
                  <a:srgbClr val="231F20"/>
                </a:solidFill>
                <a:latin typeface="Calibri"/>
                <a:cs typeface="Calibri"/>
              </a:rPr>
              <a:t>sur</a:t>
            </a:r>
            <a:r>
              <a:rPr sz="34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spc="-5" dirty="0">
                <a:solidFill>
                  <a:srgbClr val="231F20"/>
                </a:solidFill>
                <a:latin typeface="Calibri"/>
                <a:cs typeface="Calibri"/>
              </a:rPr>
              <a:t>écran</a:t>
            </a:r>
            <a:r>
              <a:rPr sz="34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spc="-15" dirty="0">
                <a:solidFill>
                  <a:srgbClr val="231F20"/>
                </a:solidFill>
                <a:latin typeface="Calibri"/>
                <a:cs typeface="Calibri"/>
              </a:rPr>
              <a:t>texte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48601" y="19121296"/>
            <a:ext cx="7201534" cy="5118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45" dirty="0">
                <a:solidFill>
                  <a:srgbClr val="9CB3BD"/>
                </a:solidFill>
                <a:latin typeface="Calibri"/>
                <a:cs typeface="Calibri"/>
              </a:rPr>
              <a:t>L’automobile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9CB3BD"/>
                </a:solidFill>
                <a:latin typeface="Calibri"/>
                <a:cs typeface="Calibri"/>
              </a:rPr>
              <a:t>intelligente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9CB3BD"/>
                </a:solidFill>
                <a:latin typeface="Calibri"/>
                <a:cs typeface="Calibri"/>
              </a:rPr>
              <a:t>et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 communicante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0634" y="0"/>
            <a:ext cx="11466195" cy="2366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125730" algn="ctr">
              <a:lnSpc>
                <a:spcPts val="11105"/>
              </a:lnSpc>
              <a:spcBef>
                <a:spcPts val="90"/>
              </a:spcBef>
              <a:tabLst>
                <a:tab pos="5991225" algn="l"/>
              </a:tabLst>
            </a:pPr>
            <a:r>
              <a:rPr sz="9500" spc="-105" dirty="0"/>
              <a:t>CARMINAT	</a:t>
            </a:r>
            <a:r>
              <a:rPr sz="9500" spc="-10" dirty="0"/>
              <a:t>Phase</a:t>
            </a:r>
            <a:r>
              <a:rPr sz="9500" spc="-45" dirty="0"/>
              <a:t> </a:t>
            </a:r>
            <a:r>
              <a:rPr sz="9500" spc="-5" dirty="0"/>
              <a:t>3</a:t>
            </a:r>
            <a:endParaRPr sz="9500"/>
          </a:p>
          <a:p>
            <a:pPr algn="ctr">
              <a:lnSpc>
                <a:spcPts val="7325"/>
              </a:lnSpc>
            </a:pPr>
            <a:r>
              <a:rPr sz="6350" spc="15" dirty="0"/>
              <a:t>1996</a:t>
            </a:r>
            <a:r>
              <a:rPr sz="6350" spc="-20" dirty="0"/>
              <a:t> </a:t>
            </a:r>
            <a:r>
              <a:rPr sz="6350" b="0" spc="5" dirty="0">
                <a:latin typeface="Calibri"/>
                <a:cs typeface="Calibri"/>
              </a:rPr>
              <a:t>:</a:t>
            </a:r>
            <a:r>
              <a:rPr sz="6350" b="0" spc="-5" dirty="0">
                <a:latin typeface="Calibri"/>
                <a:cs typeface="Calibri"/>
              </a:rPr>
              <a:t> </a:t>
            </a:r>
            <a:r>
              <a:rPr sz="6350" b="0" spc="-10" dirty="0">
                <a:latin typeface="Calibri"/>
                <a:cs typeface="Calibri"/>
              </a:rPr>
              <a:t>Première</a:t>
            </a:r>
            <a:r>
              <a:rPr sz="6350" b="0" spc="-5" dirty="0">
                <a:latin typeface="Calibri"/>
                <a:cs typeface="Calibri"/>
              </a:rPr>
              <a:t> commercialisation</a:t>
            </a:r>
            <a:endParaRPr sz="63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0662" y="3091355"/>
            <a:ext cx="13387867" cy="815856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58311" y="16307114"/>
            <a:ext cx="13867130" cy="2729865"/>
            <a:chOff x="258311" y="16307114"/>
            <a:chExt cx="13867130" cy="27298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8311" y="16307114"/>
              <a:ext cx="8207507" cy="27008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73013" y="16335834"/>
              <a:ext cx="5652157" cy="270080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66917" y="11258351"/>
            <a:ext cx="13028294" cy="43110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87630" algn="ctr">
              <a:lnSpc>
                <a:spcPct val="100000"/>
              </a:lnSpc>
              <a:spcBef>
                <a:spcPts val="130"/>
              </a:spcBef>
            </a:pPr>
            <a:r>
              <a:rPr sz="6350" b="1" spc="5" dirty="0">
                <a:solidFill>
                  <a:srgbClr val="231F20"/>
                </a:solidFill>
                <a:latin typeface="Calibri"/>
                <a:cs typeface="Calibri"/>
              </a:rPr>
              <a:t>SAFRANE</a:t>
            </a:r>
            <a:r>
              <a:rPr sz="635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350" spc="-5" dirty="0">
                <a:solidFill>
                  <a:srgbClr val="231F20"/>
                </a:solidFill>
                <a:latin typeface="Calibri"/>
                <a:cs typeface="Calibri"/>
              </a:rPr>
              <a:t>carminat</a:t>
            </a:r>
            <a:endParaRPr sz="6350">
              <a:latin typeface="Calibri"/>
              <a:cs typeface="Calibri"/>
            </a:endParaRPr>
          </a:p>
          <a:p>
            <a:pPr algn="ctr">
              <a:lnSpc>
                <a:spcPts val="4960"/>
              </a:lnSpc>
              <a:spcBef>
                <a:spcPts val="5955"/>
              </a:spcBef>
            </a:pPr>
            <a:r>
              <a:rPr sz="4750" b="1" spc="-5" dirty="0">
                <a:solidFill>
                  <a:srgbClr val="231F20"/>
                </a:solidFill>
                <a:latin typeface="Calibri"/>
                <a:cs typeface="Calibri"/>
              </a:rPr>
              <a:t>Création</a:t>
            </a:r>
            <a:r>
              <a:rPr sz="475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endParaRPr sz="4750">
              <a:latin typeface="Calibri"/>
              <a:cs typeface="Calibri"/>
            </a:endParaRPr>
          </a:p>
          <a:p>
            <a:pPr algn="ctr">
              <a:lnSpc>
                <a:spcPts val="10215"/>
              </a:lnSpc>
            </a:pPr>
            <a:r>
              <a:rPr sz="9550" b="1" spc="5" dirty="0">
                <a:solidFill>
                  <a:srgbClr val="231F20"/>
                </a:solidFill>
                <a:latin typeface="Calibri"/>
                <a:cs typeface="Calibri"/>
              </a:rPr>
              <a:t>MEDIAMOBILE</a:t>
            </a:r>
            <a:endParaRPr sz="9550">
              <a:latin typeface="Calibri"/>
              <a:cs typeface="Calibri"/>
            </a:endParaRPr>
          </a:p>
          <a:p>
            <a:pPr algn="ctr">
              <a:lnSpc>
                <a:spcPts val="4960"/>
              </a:lnSpc>
            </a:pPr>
            <a:r>
              <a:rPr sz="4550" b="1" spc="-30" dirty="0">
                <a:solidFill>
                  <a:srgbClr val="231F20"/>
                </a:solidFill>
                <a:latin typeface="Calibri"/>
                <a:cs typeface="Calibri"/>
              </a:rPr>
              <a:t>Opérateur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 de</a:t>
            </a:r>
            <a:r>
              <a:rPr sz="45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20" dirty="0">
                <a:solidFill>
                  <a:srgbClr val="231F20"/>
                </a:solidFill>
                <a:latin typeface="Calibri"/>
                <a:cs typeface="Calibri"/>
              </a:rPr>
              <a:t>diffusion</a:t>
            </a:r>
            <a:r>
              <a:rPr sz="45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4550" b="1" dirty="0">
                <a:solidFill>
                  <a:srgbClr val="231F20"/>
                </a:solidFill>
                <a:latin typeface="Calibri"/>
                <a:cs typeface="Calibri"/>
              </a:rPr>
              <a:t> service </a:t>
            </a:r>
            <a:r>
              <a:rPr sz="4550" b="1" spc="-15" dirty="0">
                <a:solidFill>
                  <a:srgbClr val="231F20"/>
                </a:solidFill>
                <a:latin typeface="Calibri"/>
                <a:cs typeface="Calibri"/>
              </a:rPr>
              <a:t>d’informations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35" dirty="0">
                <a:solidFill>
                  <a:srgbClr val="231F20"/>
                </a:solidFill>
                <a:latin typeface="Calibri"/>
                <a:cs typeface="Calibri"/>
              </a:rPr>
              <a:t>trafic</a:t>
            </a:r>
            <a:endParaRPr sz="45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96259" y="19243357"/>
            <a:ext cx="7201534" cy="5118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45" dirty="0">
                <a:solidFill>
                  <a:srgbClr val="9CB3BD"/>
                </a:solidFill>
                <a:latin typeface="Calibri"/>
                <a:cs typeface="Calibri"/>
              </a:rPr>
              <a:t>L’automobile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9CB3BD"/>
                </a:solidFill>
                <a:latin typeface="Calibri"/>
                <a:cs typeface="Calibri"/>
              </a:rPr>
              <a:t>intelligente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9CB3BD"/>
                </a:solidFill>
                <a:latin typeface="Calibri"/>
                <a:cs typeface="Calibri"/>
              </a:rPr>
              <a:t>et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 communicante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41856" y="0"/>
            <a:ext cx="9869805" cy="1472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6003925" algn="l"/>
              </a:tabLst>
            </a:pPr>
            <a:r>
              <a:rPr sz="9500" spc="-105" dirty="0"/>
              <a:t>CARMINAT	</a:t>
            </a:r>
            <a:r>
              <a:rPr sz="9500" spc="-10" dirty="0"/>
              <a:t>Phase</a:t>
            </a:r>
            <a:r>
              <a:rPr sz="9500" spc="-90" dirty="0"/>
              <a:t> </a:t>
            </a:r>
            <a:r>
              <a:rPr sz="9500" spc="-5" dirty="0"/>
              <a:t>3</a:t>
            </a:r>
            <a:endParaRPr sz="9500"/>
          </a:p>
        </p:txBody>
      </p:sp>
      <p:sp>
        <p:nvSpPr>
          <p:cNvPr id="3" name="object 3"/>
          <p:cNvSpPr txBox="1"/>
          <p:nvPr/>
        </p:nvSpPr>
        <p:spPr>
          <a:xfrm>
            <a:off x="274502" y="1340858"/>
            <a:ext cx="13602969" cy="32556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44805">
              <a:lnSpc>
                <a:spcPct val="100000"/>
              </a:lnSpc>
              <a:spcBef>
                <a:spcPts val="130"/>
              </a:spcBef>
            </a:pPr>
            <a:r>
              <a:rPr sz="6350" b="1" spc="15" dirty="0">
                <a:solidFill>
                  <a:srgbClr val="231F20"/>
                </a:solidFill>
                <a:latin typeface="Calibri"/>
                <a:cs typeface="Calibri"/>
              </a:rPr>
              <a:t>1996</a:t>
            </a:r>
            <a:r>
              <a:rPr sz="635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350" spc="5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63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300" spc="-20" dirty="0">
                <a:solidFill>
                  <a:srgbClr val="231F20"/>
                </a:solidFill>
                <a:latin typeface="Calibri"/>
                <a:cs typeface="Calibri"/>
              </a:rPr>
              <a:t>ouverture</a:t>
            </a:r>
            <a:r>
              <a:rPr sz="63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300" spc="-5" dirty="0">
                <a:solidFill>
                  <a:srgbClr val="231F20"/>
                </a:solidFill>
                <a:latin typeface="Calibri"/>
                <a:cs typeface="Calibri"/>
              </a:rPr>
              <a:t>du</a:t>
            </a:r>
            <a:r>
              <a:rPr sz="63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300" spc="5" dirty="0">
                <a:solidFill>
                  <a:srgbClr val="231F20"/>
                </a:solidFill>
                <a:latin typeface="Calibri"/>
                <a:cs typeface="Calibri"/>
              </a:rPr>
              <a:t>service</a:t>
            </a:r>
            <a:r>
              <a:rPr sz="6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300" b="1" spc="-15" dirty="0">
                <a:solidFill>
                  <a:srgbClr val="231F20"/>
                </a:solidFill>
                <a:latin typeface="Calibri"/>
                <a:cs typeface="Calibri"/>
              </a:rPr>
              <a:t>VISIONAUTE</a:t>
            </a:r>
            <a:endParaRPr sz="6300">
              <a:latin typeface="Calibri"/>
              <a:cs typeface="Calibri"/>
            </a:endParaRPr>
          </a:p>
          <a:p>
            <a:pPr marL="12700" marR="264160">
              <a:lnSpc>
                <a:spcPct val="101000"/>
              </a:lnSpc>
              <a:spcBef>
                <a:spcPts val="3410"/>
              </a:spcBef>
            </a:pPr>
            <a:r>
              <a:rPr sz="3950" spc="5" dirty="0">
                <a:solidFill>
                  <a:srgbClr val="231F20"/>
                </a:solidFill>
                <a:latin typeface="Calibri"/>
                <a:cs typeface="Calibri"/>
              </a:rPr>
              <a:t>Ouverture </a:t>
            </a:r>
            <a:r>
              <a:rPr sz="3950" spc="15" dirty="0">
                <a:solidFill>
                  <a:srgbClr val="231F20"/>
                </a:solidFill>
                <a:latin typeface="Calibri"/>
                <a:cs typeface="Calibri"/>
              </a:rPr>
              <a:t>en </a:t>
            </a:r>
            <a:r>
              <a:rPr sz="3950" dirty="0">
                <a:solidFill>
                  <a:srgbClr val="231F20"/>
                </a:solidFill>
                <a:latin typeface="Calibri"/>
                <a:cs typeface="Calibri"/>
              </a:rPr>
              <a:t>octobre </a:t>
            </a:r>
            <a:r>
              <a:rPr sz="3950" spc="10" dirty="0">
                <a:solidFill>
                  <a:srgbClr val="231F20"/>
                </a:solidFill>
                <a:latin typeface="Calibri"/>
                <a:cs typeface="Calibri"/>
              </a:rPr>
              <a:t>par </a:t>
            </a:r>
            <a:r>
              <a:rPr sz="3950" b="1" spc="15" dirty="0">
                <a:solidFill>
                  <a:srgbClr val="231F20"/>
                </a:solidFill>
                <a:latin typeface="Calibri"/>
                <a:cs typeface="Calibri"/>
              </a:rPr>
              <a:t>Mediamobile </a:t>
            </a:r>
            <a:r>
              <a:rPr sz="3950" spc="15" dirty="0">
                <a:solidFill>
                  <a:srgbClr val="231F20"/>
                </a:solidFill>
                <a:latin typeface="Calibri"/>
                <a:cs typeface="Calibri"/>
              </a:rPr>
              <a:t>du service de </a:t>
            </a:r>
            <a:r>
              <a:rPr sz="3950" spc="-5" dirty="0">
                <a:solidFill>
                  <a:srgbClr val="231F20"/>
                </a:solidFill>
                <a:latin typeface="Calibri"/>
                <a:cs typeface="Calibri"/>
              </a:rPr>
              <a:t>diffusion </a:t>
            </a:r>
            <a:r>
              <a:rPr sz="3950" dirty="0">
                <a:solidFill>
                  <a:srgbClr val="231F20"/>
                </a:solidFill>
                <a:latin typeface="Calibri"/>
                <a:cs typeface="Calibri"/>
              </a:rPr>
              <a:t> d’informations</a:t>
            </a:r>
            <a:r>
              <a:rPr sz="395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950" spc="-10" dirty="0">
                <a:solidFill>
                  <a:srgbClr val="231F20"/>
                </a:solidFill>
                <a:latin typeface="Calibri"/>
                <a:cs typeface="Calibri"/>
              </a:rPr>
              <a:t>trafic</a:t>
            </a:r>
            <a:r>
              <a:rPr sz="395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950" dirty="0">
                <a:solidFill>
                  <a:srgbClr val="231F20"/>
                </a:solidFill>
                <a:latin typeface="Calibri"/>
                <a:cs typeface="Calibri"/>
              </a:rPr>
              <a:t>utilisant</a:t>
            </a:r>
            <a:r>
              <a:rPr sz="395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950" spc="10" dirty="0">
                <a:solidFill>
                  <a:srgbClr val="231F20"/>
                </a:solidFill>
                <a:latin typeface="Calibri"/>
                <a:cs typeface="Calibri"/>
              </a:rPr>
              <a:t>les</a:t>
            </a:r>
            <a:r>
              <a:rPr sz="395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950" spc="-5" dirty="0">
                <a:solidFill>
                  <a:srgbClr val="231F20"/>
                </a:solidFill>
                <a:latin typeface="Calibri"/>
                <a:cs typeface="Calibri"/>
              </a:rPr>
              <a:t>protocoles</a:t>
            </a:r>
            <a:r>
              <a:rPr sz="39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950" b="1" spc="15" dirty="0">
                <a:solidFill>
                  <a:srgbClr val="231F20"/>
                </a:solidFill>
                <a:latin typeface="Calibri"/>
                <a:cs typeface="Calibri"/>
              </a:rPr>
              <a:t>RDS-TMC</a:t>
            </a:r>
            <a:r>
              <a:rPr sz="39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950" b="1" spc="20" dirty="0">
                <a:solidFill>
                  <a:srgbClr val="231F20"/>
                </a:solidFill>
                <a:latin typeface="Calibri"/>
                <a:cs typeface="Calibri"/>
              </a:rPr>
              <a:t>«</a:t>
            </a:r>
            <a:r>
              <a:rPr sz="3950" b="1" spc="15" dirty="0">
                <a:solidFill>
                  <a:srgbClr val="231F20"/>
                </a:solidFill>
                <a:latin typeface="Calibri"/>
                <a:cs typeface="Calibri"/>
              </a:rPr>
              <a:t> Alert</a:t>
            </a:r>
            <a:r>
              <a:rPr sz="39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950" b="1" spc="20" dirty="0">
                <a:solidFill>
                  <a:srgbClr val="231F20"/>
                </a:solidFill>
                <a:latin typeface="Calibri"/>
                <a:cs typeface="Calibri"/>
              </a:rPr>
              <a:t>C</a:t>
            </a:r>
            <a:r>
              <a:rPr sz="39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950" b="1" spc="20" dirty="0">
                <a:solidFill>
                  <a:srgbClr val="231F20"/>
                </a:solidFill>
                <a:latin typeface="Calibri"/>
                <a:cs typeface="Calibri"/>
              </a:rPr>
              <a:t>» </a:t>
            </a:r>
            <a:r>
              <a:rPr sz="3950" b="1" spc="-8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950" dirty="0">
                <a:solidFill>
                  <a:srgbClr val="231F20"/>
                </a:solidFill>
                <a:latin typeface="Calibri"/>
                <a:cs typeface="Calibri"/>
              </a:rPr>
              <a:t>et </a:t>
            </a:r>
            <a:r>
              <a:rPr sz="3950" b="1" spc="20" dirty="0">
                <a:solidFill>
                  <a:srgbClr val="231F20"/>
                </a:solidFill>
                <a:latin typeface="Calibri"/>
                <a:cs typeface="Calibri"/>
              </a:rPr>
              <a:t>«</a:t>
            </a:r>
            <a:r>
              <a:rPr sz="395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950" b="1" spc="15" dirty="0">
                <a:solidFill>
                  <a:srgbClr val="231F20"/>
                </a:solidFill>
                <a:latin typeface="Calibri"/>
                <a:cs typeface="Calibri"/>
              </a:rPr>
              <a:t>Alert</a:t>
            </a:r>
            <a:r>
              <a:rPr sz="39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950" b="1" spc="15" dirty="0">
                <a:solidFill>
                  <a:srgbClr val="231F20"/>
                </a:solidFill>
                <a:latin typeface="Calibri"/>
                <a:cs typeface="Calibri"/>
              </a:rPr>
              <a:t>+</a:t>
            </a:r>
            <a:r>
              <a:rPr sz="39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950" b="1" spc="20" dirty="0">
                <a:solidFill>
                  <a:srgbClr val="231F20"/>
                </a:solidFill>
                <a:latin typeface="Calibri"/>
                <a:cs typeface="Calibri"/>
              </a:rPr>
              <a:t>»</a:t>
            </a:r>
            <a:endParaRPr sz="39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349" y="6270910"/>
            <a:ext cx="6595772" cy="40984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2199" y="6266897"/>
            <a:ext cx="6627439" cy="40822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2490" y="13311137"/>
            <a:ext cx="6228456" cy="408222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59937" y="13313458"/>
            <a:ext cx="6488783" cy="400143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760845" y="10919174"/>
            <a:ext cx="8512175" cy="1436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06170" marR="5080" indent="-1094105">
              <a:lnSpc>
                <a:spcPct val="100600"/>
              </a:lnSpc>
              <a:spcBef>
                <a:spcPts val="95"/>
              </a:spcBef>
            </a:pPr>
            <a:r>
              <a:rPr sz="4600" b="1" spc="10" dirty="0">
                <a:solidFill>
                  <a:srgbClr val="231F20"/>
                </a:solidFill>
                <a:latin typeface="Calibri"/>
                <a:cs typeface="Calibri"/>
              </a:rPr>
              <a:t>Scénic </a:t>
            </a:r>
            <a:r>
              <a:rPr sz="4600" b="1" dirty="0">
                <a:solidFill>
                  <a:srgbClr val="231F20"/>
                </a:solidFill>
                <a:latin typeface="Calibri"/>
                <a:cs typeface="Calibri"/>
              </a:rPr>
              <a:t>carminat </a:t>
            </a:r>
            <a:r>
              <a:rPr sz="4600" b="1" spc="-15" dirty="0">
                <a:solidFill>
                  <a:srgbClr val="231F20"/>
                </a:solidFill>
                <a:latin typeface="Calibri"/>
                <a:cs typeface="Calibri"/>
              </a:rPr>
              <a:t>recevant </a:t>
            </a:r>
            <a:r>
              <a:rPr sz="4600" b="1" spc="10" dirty="0">
                <a:solidFill>
                  <a:srgbClr val="231F20"/>
                </a:solidFill>
                <a:latin typeface="Calibri"/>
                <a:cs typeface="Calibri"/>
              </a:rPr>
              <a:t>le service </a:t>
            </a:r>
            <a:r>
              <a:rPr sz="4600" b="1" spc="-10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600" b="1" dirty="0">
                <a:solidFill>
                  <a:srgbClr val="231F20"/>
                </a:solidFill>
                <a:latin typeface="Calibri"/>
                <a:cs typeface="Calibri"/>
              </a:rPr>
              <a:t>Visionaute</a:t>
            </a:r>
            <a:r>
              <a:rPr sz="46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600" b="1" spc="10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46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600" b="1" spc="10" dirty="0">
                <a:solidFill>
                  <a:srgbClr val="231F20"/>
                </a:solidFill>
                <a:latin typeface="Calibri"/>
                <a:cs typeface="Calibri"/>
              </a:rPr>
              <a:t>MEDIAMOBILE</a:t>
            </a:r>
            <a:endParaRPr sz="4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35215" y="17646874"/>
            <a:ext cx="9291320" cy="19862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600" b="1" spc="-45" dirty="0">
                <a:solidFill>
                  <a:srgbClr val="231F20"/>
                </a:solidFill>
                <a:latin typeface="Calibri"/>
                <a:cs typeface="Calibri"/>
              </a:rPr>
              <a:t>Terminal</a:t>
            </a:r>
            <a:r>
              <a:rPr sz="46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600" b="1" spc="5" dirty="0">
                <a:solidFill>
                  <a:srgbClr val="231F20"/>
                </a:solidFill>
                <a:latin typeface="Calibri"/>
                <a:cs typeface="Calibri"/>
              </a:rPr>
              <a:t>portable</a:t>
            </a:r>
            <a:r>
              <a:rPr sz="46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600" b="1" spc="15" dirty="0">
                <a:solidFill>
                  <a:srgbClr val="231F20"/>
                </a:solidFill>
                <a:latin typeface="Calibri"/>
                <a:cs typeface="Calibri"/>
              </a:rPr>
              <a:t>TM</a:t>
            </a:r>
            <a:r>
              <a:rPr sz="46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600" b="1" spc="10" dirty="0">
                <a:solidFill>
                  <a:srgbClr val="231F20"/>
                </a:solidFill>
                <a:latin typeface="Calibri"/>
                <a:cs typeface="Calibri"/>
              </a:rPr>
              <a:t>2000</a:t>
            </a:r>
            <a:r>
              <a:rPr sz="46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600" b="1" spc="10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46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600" b="1" spc="-15" dirty="0">
                <a:solidFill>
                  <a:srgbClr val="231F20"/>
                </a:solidFill>
                <a:latin typeface="Calibri"/>
                <a:cs typeface="Calibri"/>
              </a:rPr>
              <a:t>SAGEM</a:t>
            </a:r>
            <a:endParaRPr sz="4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950">
              <a:latin typeface="Calibri"/>
              <a:cs typeface="Calibri"/>
            </a:endParaRPr>
          </a:p>
          <a:p>
            <a:pPr marL="768350">
              <a:lnSpc>
                <a:spcPct val="100000"/>
              </a:lnSpc>
            </a:pPr>
            <a:r>
              <a:rPr sz="3200" b="1" spc="-45" dirty="0">
                <a:solidFill>
                  <a:srgbClr val="9CB3BD"/>
                </a:solidFill>
                <a:latin typeface="Calibri"/>
                <a:cs typeface="Calibri"/>
              </a:rPr>
              <a:t>L’automobile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9CB3BD"/>
                </a:solidFill>
                <a:latin typeface="Calibri"/>
                <a:cs typeface="Calibri"/>
              </a:rPr>
              <a:t>intelligente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9CB3BD"/>
                </a:solidFill>
                <a:latin typeface="Calibri"/>
                <a:cs typeface="Calibri"/>
              </a:rPr>
              <a:t>et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communicante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0240" y="0"/>
            <a:ext cx="9885045" cy="1472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500" spc="-5" dirty="0"/>
              <a:t>Les</a:t>
            </a:r>
            <a:r>
              <a:rPr sz="9500" spc="-35" dirty="0"/>
              <a:t> </a:t>
            </a:r>
            <a:r>
              <a:rPr sz="9500" spc="5" dirty="0"/>
              <a:t>services</a:t>
            </a:r>
            <a:r>
              <a:rPr sz="9500" spc="-40" dirty="0"/>
              <a:t> </a:t>
            </a:r>
            <a:r>
              <a:rPr sz="9500" spc="-160" dirty="0"/>
              <a:t>V-Trafic</a:t>
            </a:r>
            <a:endParaRPr sz="95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061" y="12948124"/>
            <a:ext cx="6752576" cy="41929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1663" y="12948307"/>
            <a:ext cx="6733184" cy="41821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084" y="3634796"/>
            <a:ext cx="6723508" cy="348004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5629" y="7395674"/>
            <a:ext cx="6750962" cy="418036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61663" y="3714676"/>
            <a:ext cx="6705726" cy="786136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613222" y="19121296"/>
            <a:ext cx="7201534" cy="5118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45" dirty="0">
                <a:solidFill>
                  <a:srgbClr val="9CB3BD"/>
                </a:solidFill>
                <a:latin typeface="Calibri"/>
                <a:cs typeface="Calibri"/>
              </a:rPr>
              <a:t>L’automobile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9CB3BD"/>
                </a:solidFill>
                <a:latin typeface="Calibri"/>
                <a:cs typeface="Calibri"/>
              </a:rPr>
              <a:t>intelligente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9CB3BD"/>
                </a:solidFill>
                <a:latin typeface="Calibri"/>
                <a:cs typeface="Calibri"/>
              </a:rPr>
              <a:t>et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 communicante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05698" y="242011"/>
            <a:ext cx="10168890" cy="609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Architecture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générale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collecte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des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informations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982898" y="1448259"/>
            <a:ext cx="2539365" cy="1193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sz="3800" b="1" i="1" spc="-50" dirty="0">
                <a:solidFill>
                  <a:srgbClr val="25408F"/>
                </a:solidFill>
                <a:latin typeface="Calibri"/>
                <a:cs typeface="Calibri"/>
              </a:rPr>
              <a:t>F</a:t>
            </a:r>
            <a:r>
              <a:rPr sz="3800" b="1" i="1" spc="5" dirty="0">
                <a:solidFill>
                  <a:srgbClr val="25408F"/>
                </a:solidFill>
                <a:latin typeface="Calibri"/>
                <a:cs typeface="Calibri"/>
              </a:rPr>
              <a:t>ournisseurs  </a:t>
            </a:r>
            <a:r>
              <a:rPr sz="3800" b="1" i="1" spc="15" dirty="0">
                <a:solidFill>
                  <a:srgbClr val="25408F"/>
                </a:solidFill>
                <a:latin typeface="Calibri"/>
                <a:cs typeface="Calibri"/>
              </a:rPr>
              <a:t>de</a:t>
            </a:r>
            <a:r>
              <a:rPr sz="3800" b="1" i="1" spc="-15" dirty="0">
                <a:solidFill>
                  <a:srgbClr val="25408F"/>
                </a:solidFill>
                <a:latin typeface="Calibri"/>
                <a:cs typeface="Calibri"/>
              </a:rPr>
              <a:t> </a:t>
            </a:r>
            <a:r>
              <a:rPr sz="3800" b="1" i="1" spc="5" dirty="0">
                <a:solidFill>
                  <a:srgbClr val="25408F"/>
                </a:solidFill>
                <a:latin typeface="Calibri"/>
                <a:cs typeface="Calibri"/>
              </a:rPr>
              <a:t>services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18353" y="3316569"/>
            <a:ext cx="788035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80" dirty="0">
                <a:solidFill>
                  <a:srgbClr val="231F20"/>
                </a:solidFill>
                <a:latin typeface="Arial MT"/>
                <a:cs typeface="Arial MT"/>
              </a:rPr>
              <a:t>FS1</a:t>
            </a:r>
            <a:endParaRPr sz="34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680652" y="3185804"/>
            <a:ext cx="1048385" cy="4299585"/>
          </a:xfrm>
          <a:custGeom>
            <a:avLst/>
            <a:gdLst/>
            <a:ahLst/>
            <a:cxnLst/>
            <a:rect l="l" t="t" r="r" b="b"/>
            <a:pathLst>
              <a:path w="1048384" h="4299584">
                <a:moveTo>
                  <a:pt x="19422" y="718094"/>
                </a:moveTo>
                <a:lnTo>
                  <a:pt x="1043214" y="718094"/>
                </a:lnTo>
                <a:lnTo>
                  <a:pt x="1043214" y="0"/>
                </a:lnTo>
                <a:lnTo>
                  <a:pt x="19422" y="0"/>
                </a:lnTo>
                <a:lnTo>
                  <a:pt x="19422" y="718094"/>
                </a:lnTo>
                <a:close/>
              </a:path>
              <a:path w="1048384" h="4299584">
                <a:moveTo>
                  <a:pt x="24488" y="1996610"/>
                </a:moveTo>
                <a:lnTo>
                  <a:pt x="1048280" y="1996610"/>
                </a:lnTo>
                <a:lnTo>
                  <a:pt x="1048280" y="1278516"/>
                </a:lnTo>
                <a:lnTo>
                  <a:pt x="24488" y="1278516"/>
                </a:lnTo>
                <a:lnTo>
                  <a:pt x="24488" y="1996610"/>
                </a:lnTo>
                <a:close/>
              </a:path>
              <a:path w="1048384" h="4299584">
                <a:moveTo>
                  <a:pt x="0" y="4299182"/>
                </a:moveTo>
                <a:lnTo>
                  <a:pt x="1023791" y="4299182"/>
                </a:lnTo>
                <a:lnTo>
                  <a:pt x="1023791" y="3581088"/>
                </a:lnTo>
                <a:lnTo>
                  <a:pt x="0" y="3581088"/>
                </a:lnTo>
                <a:lnTo>
                  <a:pt x="0" y="4299182"/>
                </a:lnTo>
                <a:close/>
              </a:path>
            </a:pathLst>
          </a:custGeom>
          <a:ln w="202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798926" y="4595080"/>
            <a:ext cx="812165" cy="2846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" algn="ctr">
              <a:lnSpc>
                <a:spcPts val="3529"/>
              </a:lnSpc>
              <a:spcBef>
                <a:spcPts val="100"/>
              </a:spcBef>
            </a:pPr>
            <a:r>
              <a:rPr sz="3400" spc="-80" dirty="0">
                <a:solidFill>
                  <a:srgbClr val="231F20"/>
                </a:solidFill>
                <a:latin typeface="Arial MT"/>
                <a:cs typeface="Arial MT"/>
              </a:rPr>
              <a:t>FS2</a:t>
            </a:r>
            <a:endParaRPr sz="3400">
              <a:latin typeface="Arial MT"/>
              <a:cs typeface="Arial MT"/>
            </a:endParaRPr>
          </a:p>
          <a:p>
            <a:pPr marL="35560" algn="ctr">
              <a:lnSpc>
                <a:spcPts val="2985"/>
              </a:lnSpc>
            </a:pPr>
            <a:r>
              <a:rPr sz="3400" b="1" spc="-4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3400">
              <a:latin typeface="Arial"/>
              <a:cs typeface="Arial"/>
            </a:endParaRPr>
          </a:p>
          <a:p>
            <a:pPr marL="35560" algn="ctr">
              <a:lnSpc>
                <a:spcPts val="2990"/>
              </a:lnSpc>
            </a:pPr>
            <a:r>
              <a:rPr sz="3400" b="1" spc="-4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3400">
              <a:latin typeface="Arial"/>
              <a:cs typeface="Arial"/>
            </a:endParaRPr>
          </a:p>
          <a:p>
            <a:pPr marL="35560" algn="ctr">
              <a:lnSpc>
                <a:spcPts val="2990"/>
              </a:lnSpc>
            </a:pPr>
            <a:r>
              <a:rPr sz="3400" b="1" spc="-4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3400">
              <a:latin typeface="Arial"/>
              <a:cs typeface="Arial"/>
            </a:endParaRPr>
          </a:p>
          <a:p>
            <a:pPr marL="35560" algn="ctr">
              <a:lnSpc>
                <a:spcPts val="3535"/>
              </a:lnSpc>
            </a:pPr>
            <a:r>
              <a:rPr sz="3400" b="1" spc="-4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3400">
              <a:latin typeface="Arial"/>
              <a:cs typeface="Arial"/>
            </a:endParaRPr>
          </a:p>
          <a:p>
            <a:pPr marR="16510" algn="ctr">
              <a:lnSpc>
                <a:spcPct val="100000"/>
              </a:lnSpc>
              <a:spcBef>
                <a:spcPts val="2105"/>
              </a:spcBef>
            </a:pPr>
            <a:r>
              <a:rPr sz="3400" spc="-80" dirty="0">
                <a:solidFill>
                  <a:srgbClr val="231F20"/>
                </a:solidFill>
                <a:latin typeface="Arial MT"/>
                <a:cs typeface="Arial MT"/>
              </a:rPr>
              <a:t>FSn</a:t>
            </a:r>
            <a:endParaRPr sz="3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4394" y="1448259"/>
            <a:ext cx="8851900" cy="173926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4600575" algn="l"/>
              </a:tabLst>
            </a:pPr>
            <a:r>
              <a:rPr sz="3800" b="1" i="1" spc="5" dirty="0">
                <a:solidFill>
                  <a:srgbClr val="25408F"/>
                </a:solidFill>
                <a:latin typeface="Calibri"/>
                <a:cs typeface="Calibri"/>
              </a:rPr>
              <a:t>Collecte </a:t>
            </a:r>
            <a:r>
              <a:rPr sz="3800" b="1" i="1" spc="15" dirty="0">
                <a:solidFill>
                  <a:srgbClr val="25408F"/>
                </a:solidFill>
                <a:latin typeface="Calibri"/>
                <a:cs typeface="Calibri"/>
              </a:rPr>
              <a:t>de</a:t>
            </a:r>
            <a:r>
              <a:rPr sz="3800" b="1" i="1" spc="10" dirty="0">
                <a:solidFill>
                  <a:srgbClr val="25408F"/>
                </a:solidFill>
                <a:latin typeface="Calibri"/>
                <a:cs typeface="Calibri"/>
              </a:rPr>
              <a:t> base	</a:t>
            </a:r>
            <a:r>
              <a:rPr sz="3800" b="1" i="1" spc="-15" dirty="0">
                <a:solidFill>
                  <a:srgbClr val="25408F"/>
                </a:solidFill>
                <a:latin typeface="Calibri"/>
                <a:cs typeface="Calibri"/>
              </a:rPr>
              <a:t>Transfert </a:t>
            </a:r>
            <a:r>
              <a:rPr sz="3800" b="1" i="1" spc="15" dirty="0">
                <a:solidFill>
                  <a:srgbClr val="25408F"/>
                </a:solidFill>
                <a:latin typeface="Calibri"/>
                <a:cs typeface="Calibri"/>
              </a:rPr>
              <a:t>de</a:t>
            </a:r>
            <a:r>
              <a:rPr sz="3800" b="1" i="1" spc="-5" dirty="0">
                <a:solidFill>
                  <a:srgbClr val="25408F"/>
                </a:solidFill>
                <a:latin typeface="Calibri"/>
                <a:cs typeface="Calibri"/>
              </a:rPr>
              <a:t> </a:t>
            </a:r>
            <a:r>
              <a:rPr sz="3800" b="1" i="1" spc="10" dirty="0">
                <a:solidFill>
                  <a:srgbClr val="25408F"/>
                </a:solidFill>
                <a:latin typeface="Calibri"/>
                <a:cs typeface="Calibri"/>
              </a:rPr>
              <a:t>données</a:t>
            </a:r>
            <a:endParaRPr sz="3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750">
              <a:latin typeface="Calibri"/>
              <a:cs typeface="Calibri"/>
            </a:endParaRPr>
          </a:p>
          <a:p>
            <a:pPr marL="434975">
              <a:lnSpc>
                <a:spcPct val="100000"/>
              </a:lnSpc>
            </a:pPr>
            <a:r>
              <a:rPr sz="2550" b="1" spc="-5" dirty="0">
                <a:solidFill>
                  <a:srgbClr val="231F20"/>
                </a:solidFill>
                <a:latin typeface="Calibri"/>
                <a:cs typeface="Calibri"/>
              </a:rPr>
              <a:t>CNIR-CRICRs</a:t>
            </a:r>
            <a:endParaRPr sz="255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61365" y="2673155"/>
            <a:ext cx="10133965" cy="13935075"/>
            <a:chOff x="861365" y="2673155"/>
            <a:chExt cx="10133965" cy="13935075"/>
          </a:xfrm>
        </p:grpSpPr>
        <p:sp>
          <p:nvSpPr>
            <p:cNvPr id="9" name="object 9"/>
            <p:cNvSpPr/>
            <p:nvPr/>
          </p:nvSpPr>
          <p:spPr>
            <a:xfrm>
              <a:off x="939312" y="2856357"/>
              <a:ext cx="2585085" cy="452755"/>
            </a:xfrm>
            <a:custGeom>
              <a:avLst/>
              <a:gdLst/>
              <a:ahLst/>
              <a:cxnLst/>
              <a:rect l="l" t="t" r="r" b="b"/>
              <a:pathLst>
                <a:path w="2585085" h="452754">
                  <a:moveTo>
                    <a:pt x="0" y="452346"/>
                  </a:moveTo>
                  <a:lnTo>
                    <a:pt x="2584814" y="452346"/>
                  </a:lnTo>
                  <a:lnTo>
                    <a:pt x="2584814" y="0"/>
                  </a:lnTo>
                  <a:lnTo>
                    <a:pt x="0" y="0"/>
                  </a:lnTo>
                  <a:lnTo>
                    <a:pt x="0" y="452346"/>
                  </a:lnTo>
                  <a:close/>
                </a:path>
              </a:pathLst>
            </a:custGeom>
            <a:ln w="2026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3768" y="2688395"/>
              <a:ext cx="2039620" cy="646430"/>
            </a:xfrm>
            <a:custGeom>
              <a:avLst/>
              <a:gdLst/>
              <a:ahLst/>
              <a:cxnLst/>
              <a:rect l="l" t="t" r="r" b="b"/>
              <a:pathLst>
                <a:path w="2039620" h="646429">
                  <a:moveTo>
                    <a:pt x="0" y="0"/>
                  </a:moveTo>
                  <a:lnTo>
                    <a:pt x="2039133" y="646208"/>
                  </a:lnTo>
                </a:path>
              </a:pathLst>
            </a:custGeom>
            <a:ln w="30395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76605" y="2695488"/>
              <a:ext cx="1939289" cy="655955"/>
            </a:xfrm>
            <a:custGeom>
              <a:avLst/>
              <a:gdLst/>
              <a:ahLst/>
              <a:cxnLst/>
              <a:rect l="l" t="t" r="r" b="b"/>
              <a:pathLst>
                <a:path w="1939289" h="655954">
                  <a:moveTo>
                    <a:pt x="0" y="655671"/>
                  </a:moveTo>
                  <a:lnTo>
                    <a:pt x="1939102" y="0"/>
                  </a:lnTo>
                </a:path>
              </a:pathLst>
            </a:custGeom>
            <a:ln w="30395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44305" y="15016240"/>
              <a:ext cx="3518968" cy="15914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416" y="12907806"/>
              <a:ext cx="3716634" cy="192090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15956" y="3903815"/>
            <a:ext cx="363727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5"/>
              </a:spcBef>
            </a:pPr>
            <a:r>
              <a:rPr sz="2450" b="1" spc="150" dirty="0">
                <a:solidFill>
                  <a:srgbClr val="231F20"/>
                </a:solidFill>
                <a:latin typeface="Calibri"/>
                <a:cs typeface="Calibri"/>
              </a:rPr>
              <a:t>Sociétés </a:t>
            </a:r>
            <a:r>
              <a:rPr sz="2450" b="1" spc="140" dirty="0">
                <a:solidFill>
                  <a:srgbClr val="231F20"/>
                </a:solidFill>
                <a:latin typeface="Calibri"/>
                <a:cs typeface="Calibri"/>
              </a:rPr>
              <a:t>d’autoroutes </a:t>
            </a:r>
            <a:r>
              <a:rPr sz="2450" b="1" spc="1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31F20"/>
                </a:solidFill>
                <a:latin typeface="Calibri"/>
                <a:cs typeface="Calibri"/>
              </a:rPr>
              <a:t>Centres</a:t>
            </a:r>
            <a:r>
              <a:rPr sz="245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50" b="1" spc="10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245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31F20"/>
                </a:solidFill>
                <a:latin typeface="Calibri"/>
                <a:cs typeface="Calibri"/>
              </a:rPr>
              <a:t>Gestion</a:t>
            </a:r>
            <a:r>
              <a:rPr sz="245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50" b="1" spc="10" dirty="0">
                <a:solidFill>
                  <a:srgbClr val="231F20"/>
                </a:solidFill>
                <a:latin typeface="Calibri"/>
                <a:cs typeface="Calibri"/>
              </a:rPr>
              <a:t>du</a:t>
            </a:r>
            <a:r>
              <a:rPr sz="245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50" b="1" spc="-10" dirty="0">
                <a:solidFill>
                  <a:srgbClr val="231F20"/>
                </a:solidFill>
                <a:latin typeface="Calibri"/>
                <a:cs typeface="Calibri"/>
              </a:rPr>
              <a:t>trafic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5956" y="4657623"/>
            <a:ext cx="3904615" cy="38436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10" dirty="0">
                <a:solidFill>
                  <a:srgbClr val="231F20"/>
                </a:solidFill>
                <a:latin typeface="Calibri"/>
                <a:cs typeface="Calibri"/>
              </a:rPr>
              <a:t>urbain</a:t>
            </a:r>
            <a:endParaRPr sz="2450">
              <a:latin typeface="Calibri"/>
              <a:cs typeface="Calibri"/>
            </a:endParaRPr>
          </a:p>
          <a:p>
            <a:pPr marL="12700">
              <a:lnSpc>
                <a:spcPts val="3120"/>
              </a:lnSpc>
              <a:spcBef>
                <a:spcPts val="70"/>
              </a:spcBef>
            </a:pPr>
            <a:r>
              <a:rPr sz="2600" b="1" spc="5" dirty="0">
                <a:solidFill>
                  <a:srgbClr val="231F20"/>
                </a:solidFill>
                <a:latin typeface="Calibri"/>
                <a:cs typeface="Calibri"/>
              </a:rPr>
              <a:t>Directions</a:t>
            </a:r>
            <a:r>
              <a:rPr sz="2600" b="1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600" b="1" spc="5" dirty="0">
                <a:solidFill>
                  <a:srgbClr val="231F20"/>
                </a:solidFill>
                <a:latin typeface="Calibri"/>
                <a:cs typeface="Calibri"/>
              </a:rPr>
              <a:t>Départementales</a:t>
            </a:r>
            <a:endParaRPr sz="2600">
              <a:latin typeface="Calibri"/>
              <a:cs typeface="Calibri"/>
            </a:endParaRPr>
          </a:p>
          <a:p>
            <a:pPr marL="179705" indent="-167640">
              <a:lnSpc>
                <a:spcPts val="2940"/>
              </a:lnSpc>
              <a:buChar char="-"/>
              <a:tabLst>
                <a:tab pos="180340" algn="l"/>
              </a:tabLst>
            </a:pPr>
            <a:r>
              <a:rPr sz="2450" b="1" i="1" spc="-5" dirty="0">
                <a:solidFill>
                  <a:srgbClr val="231F20"/>
                </a:solidFill>
                <a:latin typeface="Calibri"/>
                <a:cs typeface="Calibri"/>
              </a:rPr>
              <a:t>DDT</a:t>
            </a:r>
            <a:endParaRPr sz="2450">
              <a:latin typeface="Calibri"/>
              <a:cs typeface="Calibri"/>
            </a:endParaRPr>
          </a:p>
          <a:p>
            <a:pPr marL="179705" indent="-167640">
              <a:lnSpc>
                <a:spcPct val="100000"/>
              </a:lnSpc>
              <a:spcBef>
                <a:spcPts val="30"/>
              </a:spcBef>
              <a:buChar char="-"/>
              <a:tabLst>
                <a:tab pos="180340" algn="l"/>
              </a:tabLst>
            </a:pPr>
            <a:r>
              <a:rPr sz="2450" b="1" i="1" spc="-5" dirty="0">
                <a:solidFill>
                  <a:srgbClr val="231F20"/>
                </a:solidFill>
                <a:latin typeface="Calibri"/>
                <a:cs typeface="Calibri"/>
              </a:rPr>
              <a:t>DDTM</a:t>
            </a:r>
            <a:endParaRPr sz="2450">
              <a:latin typeface="Calibri"/>
              <a:cs typeface="Calibri"/>
            </a:endParaRPr>
          </a:p>
          <a:p>
            <a:pPr marL="12700">
              <a:lnSpc>
                <a:spcPts val="3120"/>
              </a:lnSpc>
              <a:spcBef>
                <a:spcPts val="70"/>
              </a:spcBef>
            </a:pPr>
            <a:r>
              <a:rPr sz="2600" b="1" spc="5" dirty="0">
                <a:solidFill>
                  <a:srgbClr val="231F20"/>
                </a:solidFill>
                <a:latin typeface="Calibri"/>
                <a:cs typeface="Calibri"/>
              </a:rPr>
              <a:t>Directions</a:t>
            </a:r>
            <a:r>
              <a:rPr sz="26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600" b="1" spc="5" dirty="0">
                <a:solidFill>
                  <a:srgbClr val="231F20"/>
                </a:solidFill>
                <a:latin typeface="Calibri"/>
                <a:cs typeface="Calibri"/>
              </a:rPr>
              <a:t>Régionales</a:t>
            </a:r>
            <a:endParaRPr sz="2600">
              <a:latin typeface="Calibri"/>
              <a:cs typeface="Calibri"/>
            </a:endParaRPr>
          </a:p>
          <a:p>
            <a:pPr marL="179705" indent="-167640">
              <a:lnSpc>
                <a:spcPts val="2940"/>
              </a:lnSpc>
              <a:buChar char="-"/>
              <a:tabLst>
                <a:tab pos="180340" algn="l"/>
              </a:tabLst>
            </a:pPr>
            <a:r>
              <a:rPr sz="2450" b="1" i="1" dirty="0">
                <a:solidFill>
                  <a:srgbClr val="231F20"/>
                </a:solidFill>
                <a:latin typeface="Calibri"/>
                <a:cs typeface="Calibri"/>
              </a:rPr>
              <a:t>DREAL</a:t>
            </a:r>
            <a:r>
              <a:rPr sz="2450" b="1" i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50" b="1" i="1" spc="5" dirty="0">
                <a:solidFill>
                  <a:srgbClr val="231F20"/>
                </a:solidFill>
                <a:latin typeface="Calibri"/>
                <a:cs typeface="Calibri"/>
              </a:rPr>
              <a:t>(hors</a:t>
            </a:r>
            <a:r>
              <a:rPr sz="2450" b="1" i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50" b="1" i="1" spc="5" dirty="0">
                <a:solidFill>
                  <a:srgbClr val="231F20"/>
                </a:solidFill>
                <a:latin typeface="Calibri"/>
                <a:cs typeface="Calibri"/>
              </a:rPr>
              <a:t>Île</a:t>
            </a:r>
            <a:r>
              <a:rPr sz="2450" b="1" i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50" b="1" i="1" spc="10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2450" b="1" i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50" b="1" i="1" dirty="0">
                <a:solidFill>
                  <a:srgbClr val="231F20"/>
                </a:solidFill>
                <a:latin typeface="Calibri"/>
                <a:cs typeface="Calibri"/>
              </a:rPr>
              <a:t>France)</a:t>
            </a:r>
            <a:endParaRPr sz="2450">
              <a:latin typeface="Calibri"/>
              <a:cs typeface="Calibri"/>
            </a:endParaRPr>
          </a:p>
          <a:p>
            <a:pPr marL="12700" marR="960755">
              <a:lnSpc>
                <a:spcPct val="100899"/>
              </a:lnSpc>
              <a:buChar char="-"/>
              <a:tabLst>
                <a:tab pos="180340" algn="l"/>
              </a:tabLst>
            </a:pPr>
            <a:r>
              <a:rPr sz="2450" b="1" i="1" spc="5" dirty="0">
                <a:solidFill>
                  <a:srgbClr val="231F20"/>
                </a:solidFill>
                <a:latin typeface="Calibri"/>
                <a:cs typeface="Calibri"/>
              </a:rPr>
              <a:t>Services</a:t>
            </a:r>
            <a:r>
              <a:rPr sz="2450" b="1" i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50" b="1" i="1" spc="5" dirty="0">
                <a:solidFill>
                  <a:srgbClr val="231F20"/>
                </a:solidFill>
                <a:latin typeface="Calibri"/>
                <a:cs typeface="Calibri"/>
              </a:rPr>
              <a:t>Île</a:t>
            </a:r>
            <a:r>
              <a:rPr sz="2450" b="1" i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50" b="1" i="1" spc="10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2450" b="1" i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50" b="1" i="1" dirty="0">
                <a:solidFill>
                  <a:srgbClr val="231F20"/>
                </a:solidFill>
                <a:latin typeface="Calibri"/>
                <a:cs typeface="Calibri"/>
              </a:rPr>
              <a:t>France </a:t>
            </a:r>
            <a:r>
              <a:rPr sz="2450" b="1" i="1" spc="-5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50" b="1" spc="10" dirty="0">
                <a:solidFill>
                  <a:srgbClr val="231F20"/>
                </a:solidFill>
                <a:latin typeface="Calibri"/>
                <a:cs typeface="Calibri"/>
              </a:rPr>
              <a:t>UGC </a:t>
            </a:r>
            <a:r>
              <a:rPr sz="2450" b="1" spc="5" dirty="0">
                <a:solidFill>
                  <a:srgbClr val="231F20"/>
                </a:solidFill>
                <a:latin typeface="Calibri"/>
                <a:cs typeface="Calibri"/>
              </a:rPr>
              <a:t>(</a:t>
            </a:r>
            <a:r>
              <a:rPr sz="2450" b="1" i="1" spc="5" dirty="0">
                <a:solidFill>
                  <a:srgbClr val="231F20"/>
                </a:solidFill>
                <a:latin typeface="Calibri"/>
                <a:cs typeface="Calibri"/>
              </a:rPr>
              <a:t>User </a:t>
            </a:r>
            <a:r>
              <a:rPr sz="2450" b="1" i="1" dirty="0">
                <a:solidFill>
                  <a:srgbClr val="231F20"/>
                </a:solidFill>
                <a:latin typeface="Calibri"/>
                <a:cs typeface="Calibri"/>
              </a:rPr>
              <a:t>Generated </a:t>
            </a:r>
            <a:r>
              <a:rPr sz="2450" b="1" i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50" b="1" i="1" dirty="0">
                <a:solidFill>
                  <a:srgbClr val="231F20"/>
                </a:solidFill>
                <a:latin typeface="Calibri"/>
                <a:cs typeface="Calibri"/>
              </a:rPr>
              <a:t>Content)</a:t>
            </a:r>
            <a:endParaRPr sz="2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450" b="1" i="1" dirty="0">
                <a:solidFill>
                  <a:srgbClr val="231F20"/>
                </a:solidFill>
                <a:latin typeface="Calibri"/>
                <a:cs typeface="Calibri"/>
              </a:rPr>
              <a:t>...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80290" y="13468484"/>
            <a:ext cx="960119" cy="6019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750" b="1" spc="-30" dirty="0">
                <a:latin typeface="Calibri"/>
                <a:cs typeface="Calibri"/>
              </a:rPr>
              <a:t>GSM</a:t>
            </a:r>
            <a:endParaRPr sz="375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410194" y="10997036"/>
            <a:ext cx="6671309" cy="5874385"/>
            <a:chOff x="7410194" y="10997036"/>
            <a:chExt cx="6671309" cy="587438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10194" y="10997036"/>
              <a:ext cx="3716631" cy="18550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29073" y="11136139"/>
              <a:ext cx="1317772" cy="98832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3448755" y="16145762"/>
              <a:ext cx="567690" cy="724535"/>
            </a:xfrm>
            <a:custGeom>
              <a:avLst/>
              <a:gdLst/>
              <a:ahLst/>
              <a:cxnLst/>
              <a:rect l="l" t="t" r="r" b="b"/>
              <a:pathLst>
                <a:path w="567690" h="724534">
                  <a:moveTo>
                    <a:pt x="567291" y="0"/>
                  </a:moveTo>
                  <a:lnTo>
                    <a:pt x="482245" y="47376"/>
                  </a:lnTo>
                  <a:lnTo>
                    <a:pt x="234319" y="356630"/>
                  </a:lnTo>
                  <a:lnTo>
                    <a:pt x="0" y="594465"/>
                  </a:lnTo>
                  <a:lnTo>
                    <a:pt x="0" y="724517"/>
                  </a:lnTo>
                  <a:lnTo>
                    <a:pt x="567291" y="189880"/>
                  </a:lnTo>
                  <a:lnTo>
                    <a:pt x="567291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448815" y="16145761"/>
              <a:ext cx="567690" cy="724535"/>
            </a:xfrm>
            <a:custGeom>
              <a:avLst/>
              <a:gdLst/>
              <a:ahLst/>
              <a:cxnLst/>
              <a:rect l="l" t="t" r="r" b="b"/>
              <a:pathLst>
                <a:path w="567690" h="724534">
                  <a:moveTo>
                    <a:pt x="482247" y="47377"/>
                  </a:moveTo>
                  <a:lnTo>
                    <a:pt x="234322" y="356627"/>
                  </a:lnTo>
                  <a:lnTo>
                    <a:pt x="0" y="594468"/>
                  </a:lnTo>
                  <a:lnTo>
                    <a:pt x="0" y="724523"/>
                  </a:lnTo>
                  <a:lnTo>
                    <a:pt x="567297" y="189878"/>
                  </a:lnTo>
                  <a:lnTo>
                    <a:pt x="567297" y="0"/>
                  </a:lnTo>
                  <a:lnTo>
                    <a:pt x="482247" y="4737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169555" y="16394599"/>
              <a:ext cx="1279525" cy="473075"/>
            </a:xfrm>
            <a:custGeom>
              <a:avLst/>
              <a:gdLst/>
              <a:ahLst/>
              <a:cxnLst/>
              <a:rect l="l" t="t" r="r" b="b"/>
              <a:pathLst>
                <a:path w="1279525" h="473075">
                  <a:moveTo>
                    <a:pt x="33769" y="0"/>
                  </a:moveTo>
                  <a:lnTo>
                    <a:pt x="0" y="10212"/>
                  </a:lnTo>
                  <a:lnTo>
                    <a:pt x="0" y="92331"/>
                  </a:lnTo>
                  <a:lnTo>
                    <a:pt x="1279195" y="472538"/>
                  </a:lnTo>
                  <a:lnTo>
                    <a:pt x="1279195" y="390551"/>
                  </a:lnTo>
                  <a:lnTo>
                    <a:pt x="1254888" y="369994"/>
                  </a:lnTo>
                  <a:lnTo>
                    <a:pt x="33769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169602" y="16394597"/>
              <a:ext cx="1279525" cy="473075"/>
            </a:xfrm>
            <a:custGeom>
              <a:avLst/>
              <a:gdLst/>
              <a:ahLst/>
              <a:cxnLst/>
              <a:rect l="l" t="t" r="r" b="b"/>
              <a:pathLst>
                <a:path w="1279525" h="473075">
                  <a:moveTo>
                    <a:pt x="0" y="10214"/>
                  </a:moveTo>
                  <a:lnTo>
                    <a:pt x="0" y="92332"/>
                  </a:lnTo>
                  <a:lnTo>
                    <a:pt x="1279211" y="472543"/>
                  </a:lnTo>
                  <a:lnTo>
                    <a:pt x="1279211" y="390556"/>
                  </a:lnTo>
                  <a:lnTo>
                    <a:pt x="1254904" y="369991"/>
                  </a:lnTo>
                  <a:lnTo>
                    <a:pt x="33772" y="0"/>
                  </a:lnTo>
                  <a:lnTo>
                    <a:pt x="0" y="1021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32491" y="16320076"/>
              <a:ext cx="211754" cy="2408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2493431" y="16145761"/>
              <a:ext cx="1239520" cy="325755"/>
            </a:xfrm>
            <a:custGeom>
              <a:avLst/>
              <a:gdLst/>
              <a:ahLst/>
              <a:cxnLst/>
              <a:rect l="l" t="t" r="r" b="b"/>
              <a:pathLst>
                <a:path w="1239519" h="325755">
                  <a:moveTo>
                    <a:pt x="0" y="0"/>
                  </a:moveTo>
                  <a:lnTo>
                    <a:pt x="1239428" y="32519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169554" y="16059026"/>
              <a:ext cx="1846580" cy="723900"/>
            </a:xfrm>
            <a:custGeom>
              <a:avLst/>
              <a:gdLst/>
              <a:ahLst/>
              <a:cxnLst/>
              <a:rect l="l" t="t" r="r" b="b"/>
              <a:pathLst>
                <a:path w="1846580" h="723900">
                  <a:moveTo>
                    <a:pt x="445821" y="0"/>
                  </a:moveTo>
                  <a:lnTo>
                    <a:pt x="321999" y="86738"/>
                  </a:lnTo>
                  <a:lnTo>
                    <a:pt x="321999" y="110953"/>
                  </a:lnTo>
                  <a:lnTo>
                    <a:pt x="0" y="340419"/>
                  </a:lnTo>
                  <a:lnTo>
                    <a:pt x="1279205" y="723767"/>
                  </a:lnTo>
                  <a:lnTo>
                    <a:pt x="1563241" y="448333"/>
                  </a:lnTo>
                  <a:lnTo>
                    <a:pt x="1563241" y="411930"/>
                  </a:lnTo>
                  <a:lnTo>
                    <a:pt x="1688106" y="293002"/>
                  </a:lnTo>
                  <a:lnTo>
                    <a:pt x="1716525" y="208665"/>
                  </a:lnTo>
                  <a:lnTo>
                    <a:pt x="1846497" y="86738"/>
                  </a:lnTo>
                  <a:lnTo>
                    <a:pt x="1742828" y="63151"/>
                  </a:lnTo>
                  <a:lnTo>
                    <a:pt x="598072" y="39564"/>
                  </a:lnTo>
                  <a:lnTo>
                    <a:pt x="445821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169604" y="16059026"/>
              <a:ext cx="1846580" cy="723900"/>
            </a:xfrm>
            <a:custGeom>
              <a:avLst/>
              <a:gdLst/>
              <a:ahLst/>
              <a:cxnLst/>
              <a:rect l="l" t="t" r="r" b="b"/>
              <a:pathLst>
                <a:path w="1846580" h="723900">
                  <a:moveTo>
                    <a:pt x="445823" y="0"/>
                  </a:moveTo>
                  <a:lnTo>
                    <a:pt x="321997" y="86735"/>
                  </a:lnTo>
                  <a:lnTo>
                    <a:pt x="321997" y="110951"/>
                  </a:lnTo>
                  <a:lnTo>
                    <a:pt x="0" y="340419"/>
                  </a:lnTo>
                  <a:lnTo>
                    <a:pt x="1279211" y="723769"/>
                  </a:lnTo>
                  <a:lnTo>
                    <a:pt x="1563256" y="448337"/>
                  </a:lnTo>
                  <a:lnTo>
                    <a:pt x="1563256" y="411928"/>
                  </a:lnTo>
                  <a:lnTo>
                    <a:pt x="1688115" y="293005"/>
                  </a:lnTo>
                  <a:lnTo>
                    <a:pt x="1716535" y="208660"/>
                  </a:lnTo>
                  <a:lnTo>
                    <a:pt x="1846509" y="86735"/>
                  </a:lnTo>
                  <a:lnTo>
                    <a:pt x="1742846" y="63152"/>
                  </a:lnTo>
                  <a:lnTo>
                    <a:pt x="598074" y="39568"/>
                  </a:lnTo>
                  <a:lnTo>
                    <a:pt x="44582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524933" y="16114211"/>
              <a:ext cx="111125" cy="50165"/>
            </a:xfrm>
            <a:custGeom>
              <a:avLst/>
              <a:gdLst/>
              <a:ahLst/>
              <a:cxnLst/>
              <a:rect l="l" t="t" r="r" b="b"/>
              <a:pathLst>
                <a:path w="111125" h="50165">
                  <a:moveTo>
                    <a:pt x="42533" y="0"/>
                  </a:moveTo>
                  <a:lnTo>
                    <a:pt x="0" y="29179"/>
                  </a:lnTo>
                  <a:lnTo>
                    <a:pt x="69109" y="49747"/>
                  </a:lnTo>
                  <a:lnTo>
                    <a:pt x="110862" y="18196"/>
                  </a:lnTo>
                  <a:lnTo>
                    <a:pt x="42533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524978" y="16114211"/>
              <a:ext cx="111125" cy="50165"/>
            </a:xfrm>
            <a:custGeom>
              <a:avLst/>
              <a:gdLst/>
              <a:ahLst/>
              <a:cxnLst/>
              <a:rect l="l" t="t" r="r" b="b"/>
              <a:pathLst>
                <a:path w="111125" h="50165">
                  <a:moveTo>
                    <a:pt x="42540" y="0"/>
                  </a:moveTo>
                  <a:lnTo>
                    <a:pt x="0" y="29175"/>
                  </a:lnTo>
                  <a:lnTo>
                    <a:pt x="69115" y="49751"/>
                  </a:lnTo>
                  <a:lnTo>
                    <a:pt x="110870" y="18201"/>
                  </a:lnTo>
                  <a:lnTo>
                    <a:pt x="4254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359352" y="16209547"/>
              <a:ext cx="1108075" cy="451484"/>
            </a:xfrm>
            <a:custGeom>
              <a:avLst/>
              <a:gdLst/>
              <a:ahLst/>
              <a:cxnLst/>
              <a:rect l="l" t="t" r="r" b="b"/>
              <a:pathLst>
                <a:path w="1108075" h="451484">
                  <a:moveTo>
                    <a:pt x="145158" y="0"/>
                  </a:moveTo>
                  <a:lnTo>
                    <a:pt x="81277" y="49747"/>
                  </a:lnTo>
                  <a:lnTo>
                    <a:pt x="68450" y="84307"/>
                  </a:lnTo>
                  <a:lnTo>
                    <a:pt x="0" y="163700"/>
                  </a:lnTo>
                  <a:lnTo>
                    <a:pt x="972767" y="451312"/>
                  </a:lnTo>
                  <a:lnTo>
                    <a:pt x="1025554" y="396306"/>
                  </a:lnTo>
                  <a:lnTo>
                    <a:pt x="1107592" y="261411"/>
                  </a:lnTo>
                  <a:lnTo>
                    <a:pt x="1076062" y="248047"/>
                  </a:lnTo>
                  <a:lnTo>
                    <a:pt x="145158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359397" y="16209546"/>
              <a:ext cx="1108075" cy="451484"/>
            </a:xfrm>
            <a:custGeom>
              <a:avLst/>
              <a:gdLst/>
              <a:ahLst/>
              <a:cxnLst/>
              <a:rect l="l" t="t" r="r" b="b"/>
              <a:pathLst>
                <a:path w="1108075" h="451484">
                  <a:moveTo>
                    <a:pt x="145164" y="0"/>
                  </a:moveTo>
                  <a:lnTo>
                    <a:pt x="81285" y="49751"/>
                  </a:lnTo>
                  <a:lnTo>
                    <a:pt x="68456" y="84308"/>
                  </a:lnTo>
                  <a:lnTo>
                    <a:pt x="0" y="163704"/>
                  </a:lnTo>
                  <a:lnTo>
                    <a:pt x="972784" y="451313"/>
                  </a:lnTo>
                  <a:lnTo>
                    <a:pt x="1025565" y="396307"/>
                  </a:lnTo>
                  <a:lnTo>
                    <a:pt x="1107609" y="261408"/>
                  </a:lnTo>
                  <a:lnTo>
                    <a:pt x="1076078" y="248050"/>
                  </a:lnTo>
                  <a:lnTo>
                    <a:pt x="1451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483223" y="16259298"/>
              <a:ext cx="918210" cy="243204"/>
            </a:xfrm>
            <a:custGeom>
              <a:avLst/>
              <a:gdLst/>
              <a:ahLst/>
              <a:cxnLst/>
              <a:rect l="l" t="t" r="r" b="b"/>
              <a:pathLst>
                <a:path w="918209" h="243205">
                  <a:moveTo>
                    <a:pt x="0" y="0"/>
                  </a:moveTo>
                  <a:lnTo>
                    <a:pt x="917715" y="2430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451676" y="16293855"/>
              <a:ext cx="906780" cy="251460"/>
            </a:xfrm>
            <a:custGeom>
              <a:avLst/>
              <a:gdLst/>
              <a:ahLst/>
              <a:cxnLst/>
              <a:rect l="l" t="t" r="r" b="b"/>
              <a:pathLst>
                <a:path w="906780" h="251459">
                  <a:moveTo>
                    <a:pt x="0" y="0"/>
                  </a:moveTo>
                  <a:lnTo>
                    <a:pt x="906711" y="25109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419480" y="16338647"/>
              <a:ext cx="932180" cy="254635"/>
            </a:xfrm>
            <a:custGeom>
              <a:avLst/>
              <a:gdLst/>
              <a:ahLst/>
              <a:cxnLst/>
              <a:rect l="l" t="t" r="r" b="b"/>
              <a:pathLst>
                <a:path w="932180" h="254634">
                  <a:moveTo>
                    <a:pt x="0" y="0"/>
                  </a:moveTo>
                  <a:lnTo>
                    <a:pt x="931683" y="25423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509798" y="16277921"/>
              <a:ext cx="36830" cy="29209"/>
            </a:xfrm>
            <a:custGeom>
              <a:avLst/>
              <a:gdLst/>
              <a:ahLst/>
              <a:cxnLst/>
              <a:rect l="l" t="t" r="r" b="b"/>
              <a:pathLst>
                <a:path w="36829" h="29209">
                  <a:moveTo>
                    <a:pt x="36519" y="0"/>
                  </a:moveTo>
                  <a:lnTo>
                    <a:pt x="0" y="291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594094" y="16251331"/>
              <a:ext cx="36830" cy="38100"/>
            </a:xfrm>
            <a:custGeom>
              <a:avLst/>
              <a:gdLst/>
              <a:ahLst/>
              <a:cxnLst/>
              <a:rect l="l" t="t" r="r" b="b"/>
              <a:pathLst>
                <a:path w="36829" h="38100">
                  <a:moveTo>
                    <a:pt x="36519" y="0"/>
                  </a:moveTo>
                  <a:lnTo>
                    <a:pt x="0" y="3756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523148" y="16236137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4" h="36830">
                  <a:moveTo>
                    <a:pt x="39398" y="0"/>
                  </a:moveTo>
                  <a:lnTo>
                    <a:pt x="0" y="3640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657182" y="16272540"/>
              <a:ext cx="37465" cy="29845"/>
            </a:xfrm>
            <a:custGeom>
              <a:avLst/>
              <a:gdLst/>
              <a:ahLst/>
              <a:cxnLst/>
              <a:rect l="l" t="t" r="r" b="b"/>
              <a:pathLst>
                <a:path w="37465" h="29844">
                  <a:moveTo>
                    <a:pt x="37173" y="0"/>
                  </a:moveTo>
                  <a:lnTo>
                    <a:pt x="0" y="2933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725918" y="16290847"/>
              <a:ext cx="40005" cy="32384"/>
            </a:xfrm>
            <a:custGeom>
              <a:avLst/>
              <a:gdLst/>
              <a:ahLst/>
              <a:cxnLst/>
              <a:rect l="l" t="t" r="r" b="b"/>
              <a:pathLst>
                <a:path w="40004" h="32384">
                  <a:moveTo>
                    <a:pt x="39756" y="0"/>
                  </a:moveTo>
                  <a:lnTo>
                    <a:pt x="0" y="3186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846981" y="16418043"/>
              <a:ext cx="45720" cy="34925"/>
            </a:xfrm>
            <a:custGeom>
              <a:avLst/>
              <a:gdLst/>
              <a:ahLst/>
              <a:cxnLst/>
              <a:rect l="l" t="t" r="r" b="b"/>
              <a:pathLst>
                <a:path w="45720" h="34925">
                  <a:moveTo>
                    <a:pt x="45134" y="0"/>
                  </a:moveTo>
                  <a:lnTo>
                    <a:pt x="0" y="345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2921064" y="16436377"/>
              <a:ext cx="42545" cy="40005"/>
            </a:xfrm>
            <a:custGeom>
              <a:avLst/>
              <a:gdLst/>
              <a:ahLst/>
              <a:cxnLst/>
              <a:rect l="l" t="t" r="r" b="b"/>
              <a:pathLst>
                <a:path w="42545" h="40005">
                  <a:moveTo>
                    <a:pt x="42551" y="0"/>
                  </a:moveTo>
                  <a:lnTo>
                    <a:pt x="0" y="3942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2989767" y="16457596"/>
              <a:ext cx="45085" cy="34925"/>
            </a:xfrm>
            <a:custGeom>
              <a:avLst/>
              <a:gdLst/>
              <a:ahLst/>
              <a:cxnLst/>
              <a:rect l="l" t="t" r="r" b="b"/>
              <a:pathLst>
                <a:path w="45084" h="34925">
                  <a:moveTo>
                    <a:pt x="44765" y="0"/>
                  </a:moveTo>
                  <a:lnTo>
                    <a:pt x="0" y="345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3076294" y="16478942"/>
              <a:ext cx="47625" cy="40005"/>
            </a:xfrm>
            <a:custGeom>
              <a:avLst/>
              <a:gdLst/>
              <a:ahLst/>
              <a:cxnLst/>
              <a:rect l="l" t="t" r="r" b="b"/>
              <a:pathLst>
                <a:path w="47625" h="40005">
                  <a:moveTo>
                    <a:pt x="47507" y="0"/>
                  </a:moveTo>
                  <a:lnTo>
                    <a:pt x="0" y="3942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3158391" y="16502388"/>
              <a:ext cx="42545" cy="34925"/>
            </a:xfrm>
            <a:custGeom>
              <a:avLst/>
              <a:gdLst/>
              <a:ahLst/>
              <a:cxnLst/>
              <a:rect l="l" t="t" r="r" b="b"/>
              <a:pathLst>
                <a:path w="42544" h="34925">
                  <a:moveTo>
                    <a:pt x="42498" y="0"/>
                  </a:moveTo>
                  <a:lnTo>
                    <a:pt x="0" y="345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3237693" y="16526747"/>
              <a:ext cx="42545" cy="34290"/>
            </a:xfrm>
            <a:custGeom>
              <a:avLst/>
              <a:gdLst/>
              <a:ahLst/>
              <a:cxnLst/>
              <a:rect l="l" t="t" r="r" b="b"/>
              <a:pathLst>
                <a:path w="42544" h="34290">
                  <a:moveTo>
                    <a:pt x="42551" y="0"/>
                  </a:moveTo>
                  <a:lnTo>
                    <a:pt x="0" y="337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3250665" y="16470955"/>
              <a:ext cx="48260" cy="43180"/>
            </a:xfrm>
            <a:custGeom>
              <a:avLst/>
              <a:gdLst/>
              <a:ahLst/>
              <a:cxnLst/>
              <a:rect l="l" t="t" r="r" b="b"/>
              <a:pathLst>
                <a:path w="48259" h="43180">
                  <a:moveTo>
                    <a:pt x="47771" y="0"/>
                  </a:moveTo>
                  <a:lnTo>
                    <a:pt x="0" y="4256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3176582" y="16452616"/>
              <a:ext cx="48260" cy="40005"/>
            </a:xfrm>
            <a:custGeom>
              <a:avLst/>
              <a:gdLst/>
              <a:ahLst/>
              <a:cxnLst/>
              <a:rect l="l" t="t" r="r" b="b"/>
              <a:pathLst>
                <a:path w="48259" h="40005">
                  <a:moveTo>
                    <a:pt x="47771" y="0"/>
                  </a:moveTo>
                  <a:lnTo>
                    <a:pt x="0" y="3955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3097648" y="16434018"/>
              <a:ext cx="42545" cy="37465"/>
            </a:xfrm>
            <a:custGeom>
              <a:avLst/>
              <a:gdLst/>
              <a:ahLst/>
              <a:cxnLst/>
              <a:rect l="l" t="t" r="r" b="b"/>
              <a:pathLst>
                <a:path w="42544" h="37465">
                  <a:moveTo>
                    <a:pt x="42393" y="0"/>
                  </a:moveTo>
                  <a:lnTo>
                    <a:pt x="0" y="369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3010226" y="16412803"/>
              <a:ext cx="45720" cy="34925"/>
            </a:xfrm>
            <a:custGeom>
              <a:avLst/>
              <a:gdLst/>
              <a:ahLst/>
              <a:cxnLst/>
              <a:rect l="l" t="t" r="r" b="b"/>
              <a:pathLst>
                <a:path w="45719" h="34925">
                  <a:moveTo>
                    <a:pt x="45504" y="0"/>
                  </a:moveTo>
                  <a:lnTo>
                    <a:pt x="0" y="345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937040" y="16391453"/>
              <a:ext cx="46990" cy="37465"/>
            </a:xfrm>
            <a:custGeom>
              <a:avLst/>
              <a:gdLst/>
              <a:ahLst/>
              <a:cxnLst/>
              <a:rect l="l" t="t" r="r" b="b"/>
              <a:pathLst>
                <a:path w="46990" h="37465">
                  <a:moveTo>
                    <a:pt x="46980" y="0"/>
                  </a:moveTo>
                  <a:lnTo>
                    <a:pt x="0" y="369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2870919" y="16373251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09" h="34925">
                  <a:moveTo>
                    <a:pt x="41760" y="0"/>
                  </a:moveTo>
                  <a:lnTo>
                    <a:pt x="0" y="345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2805221" y="16309471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09" h="34925">
                  <a:moveTo>
                    <a:pt x="41760" y="0"/>
                  </a:moveTo>
                  <a:lnTo>
                    <a:pt x="0" y="345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2876192" y="16330680"/>
              <a:ext cx="36830" cy="31750"/>
            </a:xfrm>
            <a:custGeom>
              <a:avLst/>
              <a:gdLst/>
              <a:ahLst/>
              <a:cxnLst/>
              <a:rect l="l" t="t" r="r" b="b"/>
              <a:pathLst>
                <a:path w="36829" h="31750">
                  <a:moveTo>
                    <a:pt x="36487" y="0"/>
                  </a:moveTo>
                  <a:lnTo>
                    <a:pt x="0" y="3156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2955232" y="16352032"/>
              <a:ext cx="36830" cy="29209"/>
            </a:xfrm>
            <a:custGeom>
              <a:avLst/>
              <a:gdLst/>
              <a:ahLst/>
              <a:cxnLst/>
              <a:rect l="l" t="t" r="r" b="b"/>
              <a:pathLst>
                <a:path w="36829" h="29209">
                  <a:moveTo>
                    <a:pt x="36751" y="0"/>
                  </a:moveTo>
                  <a:lnTo>
                    <a:pt x="0" y="2920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3026572" y="16370239"/>
              <a:ext cx="42545" cy="29209"/>
            </a:xfrm>
            <a:custGeom>
              <a:avLst/>
              <a:gdLst/>
              <a:ahLst/>
              <a:cxnLst/>
              <a:rect l="l" t="t" r="r" b="b"/>
              <a:pathLst>
                <a:path w="42544" h="29209">
                  <a:moveTo>
                    <a:pt x="42551" y="0"/>
                  </a:moveTo>
                  <a:lnTo>
                    <a:pt x="0" y="2920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3102499" y="16386609"/>
              <a:ext cx="38100" cy="34290"/>
            </a:xfrm>
            <a:custGeom>
              <a:avLst/>
              <a:gdLst/>
              <a:ahLst/>
              <a:cxnLst/>
              <a:rect l="l" t="t" r="r" b="b"/>
              <a:pathLst>
                <a:path w="38100" h="34290">
                  <a:moveTo>
                    <a:pt x="37542" y="0"/>
                  </a:moveTo>
                  <a:lnTo>
                    <a:pt x="0" y="341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3176582" y="16412803"/>
              <a:ext cx="40005" cy="31750"/>
            </a:xfrm>
            <a:custGeom>
              <a:avLst/>
              <a:gdLst/>
              <a:ahLst/>
              <a:cxnLst/>
              <a:rect l="l" t="t" r="r" b="b"/>
              <a:pathLst>
                <a:path w="40005" h="31750">
                  <a:moveTo>
                    <a:pt x="39914" y="0"/>
                  </a:moveTo>
                  <a:lnTo>
                    <a:pt x="0" y="315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3260841" y="16431402"/>
              <a:ext cx="38100" cy="31750"/>
            </a:xfrm>
            <a:custGeom>
              <a:avLst/>
              <a:gdLst/>
              <a:ahLst/>
              <a:cxnLst/>
              <a:rect l="l" t="t" r="r" b="b"/>
              <a:pathLst>
                <a:path w="38100" h="31750">
                  <a:moveTo>
                    <a:pt x="37594" y="0"/>
                  </a:moveTo>
                  <a:lnTo>
                    <a:pt x="0" y="315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2826417" y="16465584"/>
              <a:ext cx="50165" cy="41910"/>
            </a:xfrm>
            <a:custGeom>
              <a:avLst/>
              <a:gdLst/>
              <a:ahLst/>
              <a:cxnLst/>
              <a:rect l="l" t="t" r="r" b="b"/>
              <a:pathLst>
                <a:path w="50165" h="41909">
                  <a:moveTo>
                    <a:pt x="49774" y="0"/>
                  </a:moveTo>
                  <a:lnTo>
                    <a:pt x="0" y="4177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2899709" y="16486930"/>
              <a:ext cx="53340" cy="41910"/>
            </a:xfrm>
            <a:custGeom>
              <a:avLst/>
              <a:gdLst/>
              <a:ahLst/>
              <a:cxnLst/>
              <a:rect l="l" t="t" r="r" b="b"/>
              <a:pathLst>
                <a:path w="53340" h="41909">
                  <a:moveTo>
                    <a:pt x="52780" y="0"/>
                  </a:moveTo>
                  <a:lnTo>
                    <a:pt x="0" y="4177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2965460" y="16505528"/>
              <a:ext cx="53340" cy="41910"/>
            </a:xfrm>
            <a:custGeom>
              <a:avLst/>
              <a:gdLst/>
              <a:ahLst/>
              <a:cxnLst/>
              <a:rect l="l" t="t" r="r" b="b"/>
              <a:pathLst>
                <a:path w="53340" h="41909">
                  <a:moveTo>
                    <a:pt x="52727" y="0"/>
                  </a:moveTo>
                  <a:lnTo>
                    <a:pt x="0" y="4177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3055730" y="16528710"/>
              <a:ext cx="50165" cy="43180"/>
            </a:xfrm>
            <a:custGeom>
              <a:avLst/>
              <a:gdLst/>
              <a:ahLst/>
              <a:cxnLst/>
              <a:rect l="l" t="t" r="r" b="b"/>
              <a:pathLst>
                <a:path w="50165" h="43180">
                  <a:moveTo>
                    <a:pt x="49774" y="0"/>
                  </a:moveTo>
                  <a:lnTo>
                    <a:pt x="0" y="4282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3129075" y="16547307"/>
              <a:ext cx="53340" cy="45720"/>
            </a:xfrm>
            <a:custGeom>
              <a:avLst/>
              <a:gdLst/>
              <a:ahLst/>
              <a:cxnLst/>
              <a:rect l="l" t="t" r="r" b="b"/>
              <a:pathLst>
                <a:path w="53340" h="45719">
                  <a:moveTo>
                    <a:pt x="52885" y="0"/>
                  </a:moveTo>
                  <a:lnTo>
                    <a:pt x="0" y="4557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3224353" y="16573502"/>
              <a:ext cx="56515" cy="45720"/>
            </a:xfrm>
            <a:custGeom>
              <a:avLst/>
              <a:gdLst/>
              <a:ahLst/>
              <a:cxnLst/>
              <a:rect l="l" t="t" r="r" b="b"/>
              <a:pathLst>
                <a:path w="56515" h="45719">
                  <a:moveTo>
                    <a:pt x="55891" y="0"/>
                  </a:moveTo>
                  <a:lnTo>
                    <a:pt x="0" y="4557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2670401" y="16420792"/>
              <a:ext cx="53340" cy="42545"/>
            </a:xfrm>
            <a:custGeom>
              <a:avLst/>
              <a:gdLst/>
              <a:ahLst/>
              <a:cxnLst/>
              <a:rect l="l" t="t" r="r" b="b"/>
              <a:pathLst>
                <a:path w="53340" h="42544">
                  <a:moveTo>
                    <a:pt x="52775" y="0"/>
                  </a:moveTo>
                  <a:lnTo>
                    <a:pt x="0" y="4216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2744479" y="16441616"/>
              <a:ext cx="50165" cy="45720"/>
            </a:xfrm>
            <a:custGeom>
              <a:avLst/>
              <a:gdLst/>
              <a:ahLst/>
              <a:cxnLst/>
              <a:rect l="l" t="t" r="r" b="b"/>
              <a:pathLst>
                <a:path w="50165" h="45719">
                  <a:moveTo>
                    <a:pt x="49774" y="0"/>
                  </a:moveTo>
                  <a:lnTo>
                    <a:pt x="0" y="4531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3340196" y="16452616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34925" h="31750">
                  <a:moveTo>
                    <a:pt x="34536" y="0"/>
                  </a:moveTo>
                  <a:lnTo>
                    <a:pt x="0" y="3156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2449061" y="16360019"/>
              <a:ext cx="44450" cy="40005"/>
            </a:xfrm>
            <a:custGeom>
              <a:avLst/>
              <a:gdLst/>
              <a:ahLst/>
              <a:cxnLst/>
              <a:rect l="l" t="t" r="r" b="b"/>
              <a:pathLst>
                <a:path w="44450" h="40005">
                  <a:moveTo>
                    <a:pt x="44370" y="0"/>
                  </a:moveTo>
                  <a:lnTo>
                    <a:pt x="0" y="3942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2523148" y="16381239"/>
              <a:ext cx="44450" cy="40005"/>
            </a:xfrm>
            <a:custGeom>
              <a:avLst/>
              <a:gdLst/>
              <a:ahLst/>
              <a:cxnLst/>
              <a:rect l="l" t="t" r="r" b="b"/>
              <a:pathLst>
                <a:path w="44450" h="40005">
                  <a:moveTo>
                    <a:pt x="44370" y="0"/>
                  </a:moveTo>
                  <a:lnTo>
                    <a:pt x="0" y="3955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2596445" y="16404811"/>
              <a:ext cx="53340" cy="40005"/>
            </a:xfrm>
            <a:custGeom>
              <a:avLst/>
              <a:gdLst/>
              <a:ahLst/>
              <a:cxnLst/>
              <a:rect l="l" t="t" r="r" b="b"/>
              <a:pathLst>
                <a:path w="53340" h="40005">
                  <a:moveTo>
                    <a:pt x="52754" y="0"/>
                  </a:moveTo>
                  <a:lnTo>
                    <a:pt x="0" y="3955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2575897" y="16293855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4" h="36830">
                  <a:moveTo>
                    <a:pt x="39529" y="0"/>
                  </a:moveTo>
                  <a:lnTo>
                    <a:pt x="0" y="3682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2620268" y="16356880"/>
              <a:ext cx="50165" cy="38100"/>
            </a:xfrm>
            <a:custGeom>
              <a:avLst/>
              <a:gdLst/>
              <a:ahLst/>
              <a:cxnLst/>
              <a:rect l="l" t="t" r="r" b="b"/>
              <a:pathLst>
                <a:path w="50165" h="38100">
                  <a:moveTo>
                    <a:pt x="50133" y="0"/>
                  </a:moveTo>
                  <a:lnTo>
                    <a:pt x="0" y="3771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2791881" y="16352032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09" h="34925">
                  <a:moveTo>
                    <a:pt x="41865" y="0"/>
                  </a:moveTo>
                  <a:lnTo>
                    <a:pt x="0" y="3457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2714899" y="16330680"/>
              <a:ext cx="42545" cy="34925"/>
            </a:xfrm>
            <a:custGeom>
              <a:avLst/>
              <a:gdLst/>
              <a:ahLst/>
              <a:cxnLst/>
              <a:rect l="l" t="t" r="r" b="b"/>
              <a:pathLst>
                <a:path w="42545" h="34925">
                  <a:moveTo>
                    <a:pt x="42393" y="0"/>
                  </a:moveTo>
                  <a:lnTo>
                    <a:pt x="0" y="3457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2649199" y="16315116"/>
              <a:ext cx="40005" cy="34290"/>
            </a:xfrm>
            <a:custGeom>
              <a:avLst/>
              <a:gdLst/>
              <a:ahLst/>
              <a:cxnLst/>
              <a:rect l="l" t="t" r="r" b="b"/>
              <a:pathLst>
                <a:path w="40004" h="34290">
                  <a:moveTo>
                    <a:pt x="39398" y="0"/>
                  </a:moveTo>
                  <a:lnTo>
                    <a:pt x="0" y="3390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2478251" y="16315116"/>
              <a:ext cx="46990" cy="37465"/>
            </a:xfrm>
            <a:custGeom>
              <a:avLst/>
              <a:gdLst/>
              <a:ahLst/>
              <a:cxnLst/>
              <a:rect l="l" t="t" r="r" b="b"/>
              <a:pathLst>
                <a:path w="46990" h="37465">
                  <a:moveTo>
                    <a:pt x="46727" y="0"/>
                  </a:moveTo>
                  <a:lnTo>
                    <a:pt x="0" y="3691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2544350" y="16330680"/>
              <a:ext cx="45085" cy="43180"/>
            </a:xfrm>
            <a:custGeom>
              <a:avLst/>
              <a:gdLst/>
              <a:ahLst/>
              <a:cxnLst/>
              <a:rect l="l" t="t" r="r" b="b"/>
              <a:pathLst>
                <a:path w="45084" h="43180">
                  <a:moveTo>
                    <a:pt x="44507" y="0"/>
                  </a:moveTo>
                  <a:lnTo>
                    <a:pt x="0" y="425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2694356" y="16373251"/>
              <a:ext cx="47625" cy="41910"/>
            </a:xfrm>
            <a:custGeom>
              <a:avLst/>
              <a:gdLst/>
              <a:ahLst/>
              <a:cxnLst/>
              <a:rect l="l" t="t" r="r" b="b"/>
              <a:pathLst>
                <a:path w="47625" h="41909">
                  <a:moveTo>
                    <a:pt x="47117" y="0"/>
                  </a:moveTo>
                  <a:lnTo>
                    <a:pt x="0" y="4177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2757291" y="16391453"/>
              <a:ext cx="48260" cy="40005"/>
            </a:xfrm>
            <a:custGeom>
              <a:avLst/>
              <a:gdLst/>
              <a:ahLst/>
              <a:cxnLst/>
              <a:rect l="l" t="t" r="r" b="b"/>
              <a:pathLst>
                <a:path w="48259" h="40005">
                  <a:moveTo>
                    <a:pt x="47929" y="0"/>
                  </a:moveTo>
                  <a:lnTo>
                    <a:pt x="0" y="3994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3480399" y="16579527"/>
              <a:ext cx="82550" cy="46990"/>
            </a:xfrm>
            <a:custGeom>
              <a:avLst/>
              <a:gdLst/>
              <a:ahLst/>
              <a:cxnLst/>
              <a:rect l="l" t="t" r="r" b="b"/>
              <a:pathLst>
                <a:path w="82550" h="46990">
                  <a:moveTo>
                    <a:pt x="68704" y="20565"/>
                  </a:moveTo>
                  <a:lnTo>
                    <a:pt x="0" y="0"/>
                  </a:lnTo>
                </a:path>
                <a:path w="82550" h="46990">
                  <a:moveTo>
                    <a:pt x="68704" y="20565"/>
                  </a:moveTo>
                  <a:lnTo>
                    <a:pt x="81938" y="4675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3329909" y="16470955"/>
              <a:ext cx="311785" cy="211454"/>
            </a:xfrm>
            <a:custGeom>
              <a:avLst/>
              <a:gdLst/>
              <a:ahLst/>
              <a:cxnLst/>
              <a:rect l="l" t="t" r="r" b="b"/>
              <a:pathLst>
                <a:path w="311784" h="211455">
                  <a:moveTo>
                    <a:pt x="126860" y="0"/>
                  </a:moveTo>
                  <a:lnTo>
                    <a:pt x="100284" y="36413"/>
                  </a:lnTo>
                  <a:lnTo>
                    <a:pt x="70973" y="31428"/>
                  </a:lnTo>
                  <a:lnTo>
                    <a:pt x="26200" y="76353"/>
                  </a:lnTo>
                  <a:lnTo>
                    <a:pt x="57731" y="84347"/>
                  </a:lnTo>
                  <a:lnTo>
                    <a:pt x="21195" y="121926"/>
                  </a:lnTo>
                  <a:lnTo>
                    <a:pt x="52776" y="134895"/>
                  </a:lnTo>
                  <a:lnTo>
                    <a:pt x="0" y="179688"/>
                  </a:lnTo>
                  <a:lnTo>
                    <a:pt x="94540" y="211258"/>
                  </a:lnTo>
                  <a:lnTo>
                    <a:pt x="123851" y="176678"/>
                  </a:lnTo>
                  <a:lnTo>
                    <a:pt x="197773" y="198290"/>
                  </a:lnTo>
                  <a:lnTo>
                    <a:pt x="311402" y="79362"/>
                  </a:lnTo>
                  <a:lnTo>
                    <a:pt x="303387" y="47406"/>
                  </a:lnTo>
                  <a:lnTo>
                    <a:pt x="126860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3329967" y="16470955"/>
              <a:ext cx="311785" cy="211454"/>
            </a:xfrm>
            <a:custGeom>
              <a:avLst/>
              <a:gdLst/>
              <a:ahLst/>
              <a:cxnLst/>
              <a:rect l="l" t="t" r="r" b="b"/>
              <a:pathLst>
                <a:path w="311784" h="211455">
                  <a:moveTo>
                    <a:pt x="126862" y="0"/>
                  </a:moveTo>
                  <a:lnTo>
                    <a:pt x="100288" y="36408"/>
                  </a:lnTo>
                  <a:lnTo>
                    <a:pt x="70971" y="31433"/>
                  </a:lnTo>
                  <a:lnTo>
                    <a:pt x="26205" y="76352"/>
                  </a:lnTo>
                  <a:lnTo>
                    <a:pt x="57736" y="84345"/>
                  </a:lnTo>
                  <a:lnTo>
                    <a:pt x="21196" y="121930"/>
                  </a:lnTo>
                  <a:lnTo>
                    <a:pt x="52780" y="134898"/>
                  </a:lnTo>
                  <a:lnTo>
                    <a:pt x="0" y="179690"/>
                  </a:lnTo>
                  <a:lnTo>
                    <a:pt x="94540" y="211256"/>
                  </a:lnTo>
                  <a:lnTo>
                    <a:pt x="123857" y="176678"/>
                  </a:lnTo>
                  <a:lnTo>
                    <a:pt x="197781" y="198288"/>
                  </a:lnTo>
                  <a:lnTo>
                    <a:pt x="311410" y="79364"/>
                  </a:lnTo>
                  <a:lnTo>
                    <a:pt x="303395" y="47408"/>
                  </a:lnTo>
                  <a:lnTo>
                    <a:pt x="12686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79373" y="16502019"/>
              <a:ext cx="251247" cy="167592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2488539" y="16174937"/>
              <a:ext cx="1200150" cy="354330"/>
            </a:xfrm>
            <a:custGeom>
              <a:avLst/>
              <a:gdLst/>
              <a:ahLst/>
              <a:cxnLst/>
              <a:rect l="l" t="t" r="r" b="b"/>
              <a:pathLst>
                <a:path w="1200150" h="354330">
                  <a:moveTo>
                    <a:pt x="26180" y="0"/>
                  </a:moveTo>
                  <a:lnTo>
                    <a:pt x="0" y="21266"/>
                  </a:lnTo>
                  <a:lnTo>
                    <a:pt x="0" y="39828"/>
                  </a:lnTo>
                  <a:lnTo>
                    <a:pt x="1173185" y="353773"/>
                  </a:lnTo>
                  <a:lnTo>
                    <a:pt x="1199751" y="330591"/>
                  </a:lnTo>
                  <a:lnTo>
                    <a:pt x="1189528" y="300864"/>
                  </a:lnTo>
                  <a:lnTo>
                    <a:pt x="26180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2488591" y="16174937"/>
              <a:ext cx="1200150" cy="354330"/>
            </a:xfrm>
            <a:custGeom>
              <a:avLst/>
              <a:gdLst/>
              <a:ahLst/>
              <a:cxnLst/>
              <a:rect l="l" t="t" r="r" b="b"/>
              <a:pathLst>
                <a:path w="1200150" h="354330">
                  <a:moveTo>
                    <a:pt x="26179" y="0"/>
                  </a:moveTo>
                  <a:lnTo>
                    <a:pt x="0" y="21261"/>
                  </a:lnTo>
                  <a:lnTo>
                    <a:pt x="0" y="39832"/>
                  </a:lnTo>
                  <a:lnTo>
                    <a:pt x="1173192" y="353773"/>
                  </a:lnTo>
                  <a:lnTo>
                    <a:pt x="1199766" y="330590"/>
                  </a:lnTo>
                  <a:lnTo>
                    <a:pt x="1189537" y="300861"/>
                  </a:lnTo>
                  <a:lnTo>
                    <a:pt x="2617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3036748" y="16315116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30" h="24130">
                  <a:moveTo>
                    <a:pt x="23991" y="0"/>
                  </a:moveTo>
                  <a:lnTo>
                    <a:pt x="0" y="235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2955232" y="16296123"/>
              <a:ext cx="29209" cy="24765"/>
            </a:xfrm>
            <a:custGeom>
              <a:avLst/>
              <a:gdLst/>
              <a:ahLst/>
              <a:cxnLst/>
              <a:rect l="l" t="t" r="r" b="b"/>
              <a:pathLst>
                <a:path w="29209" h="24765">
                  <a:moveTo>
                    <a:pt x="28789" y="0"/>
                  </a:moveTo>
                  <a:lnTo>
                    <a:pt x="0" y="2432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2892116" y="16277921"/>
              <a:ext cx="20955" cy="24130"/>
            </a:xfrm>
            <a:custGeom>
              <a:avLst/>
              <a:gdLst/>
              <a:ahLst/>
              <a:cxnLst/>
              <a:rect l="l" t="t" r="r" b="b"/>
              <a:pathLst>
                <a:path w="20954" h="24130">
                  <a:moveTo>
                    <a:pt x="20563" y="0"/>
                  </a:moveTo>
                  <a:lnTo>
                    <a:pt x="0" y="2395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2810177" y="16259298"/>
              <a:ext cx="26670" cy="21590"/>
            </a:xfrm>
            <a:custGeom>
              <a:avLst/>
              <a:gdLst/>
              <a:ahLst/>
              <a:cxnLst/>
              <a:rect l="l" t="t" r="r" b="b"/>
              <a:pathLst>
                <a:path w="26670" h="21590">
                  <a:moveTo>
                    <a:pt x="26574" y="0"/>
                  </a:moveTo>
                  <a:lnTo>
                    <a:pt x="0" y="2120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2736095" y="16241096"/>
              <a:ext cx="26670" cy="18415"/>
            </a:xfrm>
            <a:custGeom>
              <a:avLst/>
              <a:gdLst/>
              <a:ahLst/>
              <a:cxnLst/>
              <a:rect l="l" t="t" r="r" b="b"/>
              <a:pathLst>
                <a:path w="26670" h="18415">
                  <a:moveTo>
                    <a:pt x="26574" y="0"/>
                  </a:moveTo>
                  <a:lnTo>
                    <a:pt x="0" y="1820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2678385" y="16222789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23542" y="0"/>
                  </a:moveTo>
                  <a:lnTo>
                    <a:pt x="0" y="235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2609274" y="16206539"/>
              <a:ext cx="21590" cy="19050"/>
            </a:xfrm>
            <a:custGeom>
              <a:avLst/>
              <a:gdLst/>
              <a:ahLst/>
              <a:cxnLst/>
              <a:rect l="l" t="t" r="r" b="b"/>
              <a:pathLst>
                <a:path w="21590" h="19050">
                  <a:moveTo>
                    <a:pt x="21338" y="0"/>
                  </a:moveTo>
                  <a:lnTo>
                    <a:pt x="0" y="1857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2535972" y="16188179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5">
                  <a:moveTo>
                    <a:pt x="18591" y="0"/>
                  </a:moveTo>
                  <a:lnTo>
                    <a:pt x="0" y="183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2535972" y="1620954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820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2609274" y="16225110"/>
              <a:ext cx="0" cy="24130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0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2678385" y="16246319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0"/>
                  </a:moveTo>
                  <a:lnTo>
                    <a:pt x="0" y="2136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2736095" y="16259298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0"/>
                  </a:moveTo>
                  <a:lnTo>
                    <a:pt x="0" y="2120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2810177" y="16280507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h="19050">
                  <a:moveTo>
                    <a:pt x="0" y="0"/>
                  </a:moveTo>
                  <a:lnTo>
                    <a:pt x="0" y="1862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2892116" y="16301874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5">
                  <a:moveTo>
                    <a:pt x="0" y="0"/>
                  </a:moveTo>
                  <a:lnTo>
                    <a:pt x="0" y="2083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2955232" y="16320445"/>
              <a:ext cx="0" cy="24130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359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3654612" y="16475798"/>
              <a:ext cx="20955" cy="29845"/>
            </a:xfrm>
            <a:custGeom>
              <a:avLst/>
              <a:gdLst/>
              <a:ahLst/>
              <a:cxnLst/>
              <a:rect l="l" t="t" r="r" b="b"/>
              <a:pathLst>
                <a:path w="20955" h="29844">
                  <a:moveTo>
                    <a:pt x="0" y="29729"/>
                  </a:moveTo>
                  <a:lnTo>
                    <a:pt x="2051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3654612" y="16507364"/>
              <a:ext cx="7620" cy="21590"/>
            </a:xfrm>
            <a:custGeom>
              <a:avLst/>
              <a:gdLst/>
              <a:ahLst/>
              <a:cxnLst/>
              <a:rect l="l" t="t" r="r" b="b"/>
              <a:pathLst>
                <a:path w="7619" h="21590">
                  <a:moveTo>
                    <a:pt x="0" y="0"/>
                  </a:moveTo>
                  <a:lnTo>
                    <a:pt x="7170" y="2134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3590864" y="16462962"/>
              <a:ext cx="21590" cy="26670"/>
            </a:xfrm>
            <a:custGeom>
              <a:avLst/>
              <a:gdLst/>
              <a:ahLst/>
              <a:cxnLst/>
              <a:rect l="l" t="t" r="r" b="b"/>
              <a:pathLst>
                <a:path w="21590" h="26669">
                  <a:moveTo>
                    <a:pt x="21196" y="0"/>
                  </a:moveTo>
                  <a:lnTo>
                    <a:pt x="0" y="2619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3424508" y="16418043"/>
              <a:ext cx="26670" cy="29845"/>
            </a:xfrm>
            <a:custGeom>
              <a:avLst/>
              <a:gdLst/>
              <a:ahLst/>
              <a:cxnLst/>
              <a:rect l="l" t="t" r="r" b="b"/>
              <a:pathLst>
                <a:path w="26669" h="29844">
                  <a:moveTo>
                    <a:pt x="26152" y="0"/>
                  </a:moveTo>
                  <a:lnTo>
                    <a:pt x="0" y="2933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3506552" y="16441616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69" h="24130">
                  <a:moveTo>
                    <a:pt x="26152" y="0"/>
                  </a:moveTo>
                  <a:lnTo>
                    <a:pt x="0" y="2396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3266904" y="16378226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69">
                  <a:moveTo>
                    <a:pt x="28525" y="0"/>
                  </a:moveTo>
                  <a:lnTo>
                    <a:pt x="0" y="2658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3351163" y="16399446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30" h="24130">
                  <a:moveTo>
                    <a:pt x="23569" y="0"/>
                  </a:moveTo>
                  <a:lnTo>
                    <a:pt x="0" y="235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3195142" y="16360019"/>
              <a:ext cx="21590" cy="26670"/>
            </a:xfrm>
            <a:custGeom>
              <a:avLst/>
              <a:gdLst/>
              <a:ahLst/>
              <a:cxnLst/>
              <a:rect l="l" t="t" r="r" b="b"/>
              <a:pathLst>
                <a:path w="21590" h="26669">
                  <a:moveTo>
                    <a:pt x="21354" y="0"/>
                  </a:moveTo>
                  <a:lnTo>
                    <a:pt x="0" y="265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3110883" y="16335639"/>
              <a:ext cx="21590" cy="26670"/>
            </a:xfrm>
            <a:custGeom>
              <a:avLst/>
              <a:gdLst/>
              <a:ahLst/>
              <a:cxnLst/>
              <a:rect l="l" t="t" r="r" b="b"/>
              <a:pathLst>
                <a:path w="21590" h="26669">
                  <a:moveTo>
                    <a:pt x="21302" y="0"/>
                  </a:moveTo>
                  <a:lnTo>
                    <a:pt x="0" y="2660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3034533" y="1634404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820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3110883" y="16362246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h="19050">
                  <a:moveTo>
                    <a:pt x="0" y="0"/>
                  </a:moveTo>
                  <a:lnTo>
                    <a:pt x="0" y="1899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3195143" y="16386609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820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3266904" y="16404811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820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3351164" y="16428389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h="19050">
                  <a:moveTo>
                    <a:pt x="0" y="0"/>
                  </a:moveTo>
                  <a:lnTo>
                    <a:pt x="0" y="1898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3422241" y="16447377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820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3506551" y="16465584"/>
              <a:ext cx="0" cy="24130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35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3590864" y="1648915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820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2491601" y="16196198"/>
              <a:ext cx="1163320" cy="309880"/>
            </a:xfrm>
            <a:custGeom>
              <a:avLst/>
              <a:gdLst/>
              <a:ahLst/>
              <a:cxnLst/>
              <a:rect l="l" t="t" r="r" b="b"/>
              <a:pathLst>
                <a:path w="1163319" h="309880">
                  <a:moveTo>
                    <a:pt x="0" y="0"/>
                  </a:moveTo>
                  <a:lnTo>
                    <a:pt x="1163010" y="30932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90308" y="16240727"/>
              <a:ext cx="193284" cy="146252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12245858" y="16352032"/>
              <a:ext cx="343535" cy="142875"/>
            </a:xfrm>
            <a:custGeom>
              <a:avLst/>
              <a:gdLst/>
              <a:ahLst/>
              <a:cxnLst/>
              <a:rect l="l" t="t" r="r" b="b"/>
              <a:pathLst>
                <a:path w="343534" h="142875">
                  <a:moveTo>
                    <a:pt x="39534" y="0"/>
                  </a:moveTo>
                  <a:lnTo>
                    <a:pt x="0" y="29210"/>
                  </a:lnTo>
                  <a:lnTo>
                    <a:pt x="0" y="52776"/>
                  </a:lnTo>
                  <a:lnTo>
                    <a:pt x="310611" y="142494"/>
                  </a:lnTo>
                  <a:lnTo>
                    <a:pt x="310611" y="118927"/>
                  </a:lnTo>
                  <a:lnTo>
                    <a:pt x="342952" y="92331"/>
                  </a:lnTo>
                  <a:lnTo>
                    <a:pt x="39534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2245911" y="16352032"/>
              <a:ext cx="343535" cy="142875"/>
            </a:xfrm>
            <a:custGeom>
              <a:avLst/>
              <a:gdLst/>
              <a:ahLst/>
              <a:cxnLst/>
              <a:rect l="l" t="t" r="r" b="b"/>
              <a:pathLst>
                <a:path w="343534" h="142875">
                  <a:moveTo>
                    <a:pt x="39529" y="0"/>
                  </a:moveTo>
                  <a:lnTo>
                    <a:pt x="0" y="29207"/>
                  </a:lnTo>
                  <a:lnTo>
                    <a:pt x="0" y="52779"/>
                  </a:lnTo>
                  <a:lnTo>
                    <a:pt x="310613" y="142495"/>
                  </a:lnTo>
                  <a:lnTo>
                    <a:pt x="310613" y="118923"/>
                  </a:lnTo>
                  <a:lnTo>
                    <a:pt x="342946" y="92332"/>
                  </a:lnTo>
                  <a:lnTo>
                    <a:pt x="3952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2309005" y="1639944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0"/>
                  </a:moveTo>
                  <a:lnTo>
                    <a:pt x="0" y="2134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2364765" y="1641804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833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2449061" y="16444364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h="19050">
                  <a:moveTo>
                    <a:pt x="0" y="0"/>
                  </a:moveTo>
                  <a:lnTo>
                    <a:pt x="0" y="1859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2309005" y="16370239"/>
              <a:ext cx="34925" cy="29209"/>
            </a:xfrm>
            <a:custGeom>
              <a:avLst/>
              <a:gdLst/>
              <a:ahLst/>
              <a:cxnLst/>
              <a:rect l="l" t="t" r="r" b="b"/>
              <a:pathLst>
                <a:path w="34925" h="29209">
                  <a:moveTo>
                    <a:pt x="0" y="29207"/>
                  </a:moveTo>
                  <a:lnTo>
                    <a:pt x="3455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2366726" y="16386609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34925" h="31750">
                  <a:moveTo>
                    <a:pt x="0" y="31433"/>
                  </a:moveTo>
                  <a:lnTo>
                    <a:pt x="3455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2449061" y="16412804"/>
              <a:ext cx="36830" cy="29209"/>
            </a:xfrm>
            <a:custGeom>
              <a:avLst/>
              <a:gdLst/>
              <a:ahLst/>
              <a:cxnLst/>
              <a:rect l="l" t="t" r="r" b="b"/>
              <a:pathLst>
                <a:path w="36829" h="29209">
                  <a:moveTo>
                    <a:pt x="0" y="28811"/>
                  </a:moveTo>
                  <a:lnTo>
                    <a:pt x="3651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2248268" y="16381239"/>
              <a:ext cx="308610" cy="90170"/>
            </a:xfrm>
            <a:custGeom>
              <a:avLst/>
              <a:gdLst/>
              <a:ahLst/>
              <a:cxnLst/>
              <a:rect l="l" t="t" r="r" b="b"/>
              <a:pathLst>
                <a:path w="308609" h="90169">
                  <a:moveTo>
                    <a:pt x="0" y="0"/>
                  </a:moveTo>
                  <a:lnTo>
                    <a:pt x="308256" y="8971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3010172" y="16568527"/>
              <a:ext cx="480695" cy="185420"/>
            </a:xfrm>
            <a:custGeom>
              <a:avLst/>
              <a:gdLst/>
              <a:ahLst/>
              <a:cxnLst/>
              <a:rect l="l" t="t" r="r" b="b"/>
              <a:pathLst>
                <a:path w="480694" h="185419">
                  <a:moveTo>
                    <a:pt x="24306" y="0"/>
                  </a:moveTo>
                  <a:lnTo>
                    <a:pt x="0" y="29341"/>
                  </a:lnTo>
                  <a:lnTo>
                    <a:pt x="0" y="52776"/>
                  </a:lnTo>
                  <a:lnTo>
                    <a:pt x="438587" y="185058"/>
                  </a:lnTo>
                  <a:lnTo>
                    <a:pt x="480340" y="145108"/>
                  </a:lnTo>
                  <a:lnTo>
                    <a:pt x="467006" y="118927"/>
                  </a:lnTo>
                  <a:lnTo>
                    <a:pt x="24306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3010226" y="16568527"/>
              <a:ext cx="480695" cy="185420"/>
            </a:xfrm>
            <a:custGeom>
              <a:avLst/>
              <a:gdLst/>
              <a:ahLst/>
              <a:cxnLst/>
              <a:rect l="l" t="t" r="r" b="b"/>
              <a:pathLst>
                <a:path w="480694" h="185419">
                  <a:moveTo>
                    <a:pt x="24307" y="0"/>
                  </a:moveTo>
                  <a:lnTo>
                    <a:pt x="0" y="29339"/>
                  </a:lnTo>
                  <a:lnTo>
                    <a:pt x="0" y="52779"/>
                  </a:lnTo>
                  <a:lnTo>
                    <a:pt x="438589" y="185061"/>
                  </a:lnTo>
                  <a:lnTo>
                    <a:pt x="480349" y="145112"/>
                  </a:lnTo>
                  <a:lnTo>
                    <a:pt x="467009" y="118923"/>
                  </a:lnTo>
                  <a:lnTo>
                    <a:pt x="2430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3379742" y="16671860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34925" h="31750">
                  <a:moveTo>
                    <a:pt x="0" y="31565"/>
                  </a:moveTo>
                  <a:lnTo>
                    <a:pt x="3453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3295430" y="16647633"/>
              <a:ext cx="34925" cy="29845"/>
            </a:xfrm>
            <a:custGeom>
              <a:avLst/>
              <a:gdLst/>
              <a:ahLst/>
              <a:cxnLst/>
              <a:rect l="l" t="t" r="r" b="b"/>
              <a:pathLst>
                <a:path w="34925" h="29844">
                  <a:moveTo>
                    <a:pt x="0" y="29597"/>
                  </a:moveTo>
                  <a:lnTo>
                    <a:pt x="3453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3214125" y="16621306"/>
              <a:ext cx="28575" cy="29845"/>
            </a:xfrm>
            <a:custGeom>
              <a:avLst/>
              <a:gdLst/>
              <a:ahLst/>
              <a:cxnLst/>
              <a:rect l="l" t="t" r="r" b="b"/>
              <a:pathLst>
                <a:path w="28575" h="29844">
                  <a:moveTo>
                    <a:pt x="0" y="29339"/>
                  </a:moveTo>
                  <a:lnTo>
                    <a:pt x="2852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3123802" y="16600092"/>
              <a:ext cx="29845" cy="29209"/>
            </a:xfrm>
            <a:custGeom>
              <a:avLst/>
              <a:gdLst/>
              <a:ahLst/>
              <a:cxnLst/>
              <a:rect l="l" t="t" r="r" b="b"/>
              <a:pathLst>
                <a:path w="29844" h="29209">
                  <a:moveTo>
                    <a:pt x="0" y="29207"/>
                  </a:moveTo>
                  <a:lnTo>
                    <a:pt x="2958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3123802" y="16632439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69">
                  <a:moveTo>
                    <a:pt x="0" y="0"/>
                  </a:moveTo>
                  <a:lnTo>
                    <a:pt x="0" y="2619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3211119" y="16655884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69">
                  <a:moveTo>
                    <a:pt x="0" y="0"/>
                  </a:moveTo>
                  <a:lnTo>
                    <a:pt x="0" y="2632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3295430" y="16682211"/>
              <a:ext cx="0" cy="23495"/>
            </a:xfrm>
            <a:custGeom>
              <a:avLst/>
              <a:gdLst/>
              <a:ahLst/>
              <a:cxnLst/>
              <a:rect l="l" t="t" r="r" b="b"/>
              <a:pathLst>
                <a:path h="23494">
                  <a:moveTo>
                    <a:pt x="0" y="0"/>
                  </a:moveTo>
                  <a:lnTo>
                    <a:pt x="0" y="2344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3379742" y="16703425"/>
              <a:ext cx="0" cy="29209"/>
            </a:xfrm>
            <a:custGeom>
              <a:avLst/>
              <a:gdLst/>
              <a:ahLst/>
              <a:cxnLst/>
              <a:rect l="l" t="t" r="r" b="b"/>
              <a:pathLst>
                <a:path h="29209">
                  <a:moveTo>
                    <a:pt x="0" y="0"/>
                  </a:moveTo>
                  <a:lnTo>
                    <a:pt x="0" y="2894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3010226" y="16597866"/>
              <a:ext cx="427990" cy="121285"/>
            </a:xfrm>
            <a:custGeom>
              <a:avLst/>
              <a:gdLst/>
              <a:ahLst/>
              <a:cxnLst/>
              <a:rect l="l" t="t" r="r" b="b"/>
              <a:pathLst>
                <a:path w="427990" h="121284">
                  <a:moveTo>
                    <a:pt x="0" y="0"/>
                  </a:moveTo>
                  <a:lnTo>
                    <a:pt x="427621" y="12114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3440431" y="166874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0" y="31560"/>
                  </a:moveTo>
                  <a:lnTo>
                    <a:pt x="3158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3437848" y="16719010"/>
              <a:ext cx="11430" cy="34925"/>
            </a:xfrm>
            <a:custGeom>
              <a:avLst/>
              <a:gdLst/>
              <a:ahLst/>
              <a:cxnLst/>
              <a:rect l="l" t="t" r="r" b="b"/>
              <a:pathLst>
                <a:path w="11430" h="34925">
                  <a:moveTo>
                    <a:pt x="0" y="0"/>
                  </a:moveTo>
                  <a:lnTo>
                    <a:pt x="10967" y="3457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2549275" y="16441616"/>
              <a:ext cx="495934" cy="187960"/>
            </a:xfrm>
            <a:custGeom>
              <a:avLst/>
              <a:gdLst/>
              <a:ahLst/>
              <a:cxnLst/>
              <a:rect l="l" t="t" r="r" b="b"/>
              <a:pathLst>
                <a:path w="495934" h="187959">
                  <a:moveTo>
                    <a:pt x="36778" y="0"/>
                  </a:moveTo>
                  <a:lnTo>
                    <a:pt x="0" y="29341"/>
                  </a:lnTo>
                  <a:lnTo>
                    <a:pt x="0" y="50557"/>
                  </a:lnTo>
                  <a:lnTo>
                    <a:pt x="468860" y="187682"/>
                  </a:lnTo>
                  <a:lnTo>
                    <a:pt x="468860" y="158472"/>
                  </a:lnTo>
                  <a:lnTo>
                    <a:pt x="495426" y="129920"/>
                  </a:lnTo>
                  <a:lnTo>
                    <a:pt x="36778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2549328" y="16441616"/>
              <a:ext cx="495934" cy="187960"/>
            </a:xfrm>
            <a:custGeom>
              <a:avLst/>
              <a:gdLst/>
              <a:ahLst/>
              <a:cxnLst/>
              <a:rect l="l" t="t" r="r" b="b"/>
              <a:pathLst>
                <a:path w="495934" h="187959">
                  <a:moveTo>
                    <a:pt x="36777" y="0"/>
                  </a:moveTo>
                  <a:lnTo>
                    <a:pt x="0" y="29339"/>
                  </a:lnTo>
                  <a:lnTo>
                    <a:pt x="0" y="50553"/>
                  </a:lnTo>
                  <a:lnTo>
                    <a:pt x="468860" y="187683"/>
                  </a:lnTo>
                  <a:lnTo>
                    <a:pt x="468860" y="158476"/>
                  </a:lnTo>
                  <a:lnTo>
                    <a:pt x="495435" y="129923"/>
                  </a:lnTo>
                  <a:lnTo>
                    <a:pt x="367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2549328" y="16470955"/>
              <a:ext cx="464184" cy="129539"/>
            </a:xfrm>
            <a:custGeom>
              <a:avLst/>
              <a:gdLst/>
              <a:ahLst/>
              <a:cxnLst/>
              <a:rect l="l" t="t" r="r" b="b"/>
              <a:pathLst>
                <a:path w="464184" h="129540">
                  <a:moveTo>
                    <a:pt x="464009" y="12913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3732860" y="16500162"/>
              <a:ext cx="0" cy="106045"/>
            </a:xfrm>
            <a:custGeom>
              <a:avLst/>
              <a:gdLst/>
              <a:ahLst/>
              <a:cxnLst/>
              <a:rect l="l" t="t" r="r" b="b"/>
              <a:pathLst>
                <a:path h="106044">
                  <a:moveTo>
                    <a:pt x="0" y="0"/>
                  </a:moveTo>
                  <a:lnTo>
                    <a:pt x="0" y="1056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590495" y="16222419"/>
              <a:ext cx="93011" cy="121993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12599014" y="15955302"/>
              <a:ext cx="1097915" cy="294005"/>
            </a:xfrm>
            <a:custGeom>
              <a:avLst/>
              <a:gdLst/>
              <a:ahLst/>
              <a:cxnLst/>
              <a:rect l="l" t="t" r="r" b="b"/>
              <a:pathLst>
                <a:path w="1097915" h="294005">
                  <a:moveTo>
                    <a:pt x="179576" y="0"/>
                  </a:moveTo>
                  <a:lnTo>
                    <a:pt x="137022" y="100720"/>
                  </a:lnTo>
                  <a:lnTo>
                    <a:pt x="0" y="71540"/>
                  </a:lnTo>
                  <a:lnTo>
                    <a:pt x="16362" y="113962"/>
                  </a:lnTo>
                  <a:lnTo>
                    <a:pt x="184956" y="156536"/>
                  </a:lnTo>
                  <a:lnTo>
                    <a:pt x="227348" y="71540"/>
                  </a:lnTo>
                  <a:lnTo>
                    <a:pt x="1089284" y="293813"/>
                  </a:lnTo>
                  <a:lnTo>
                    <a:pt x="1097298" y="224906"/>
                  </a:lnTo>
                  <a:lnTo>
                    <a:pt x="179576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2599066" y="15955302"/>
              <a:ext cx="1097915" cy="294005"/>
            </a:xfrm>
            <a:custGeom>
              <a:avLst/>
              <a:gdLst/>
              <a:ahLst/>
              <a:cxnLst/>
              <a:rect l="l" t="t" r="r" b="b"/>
              <a:pathLst>
                <a:path w="1097915" h="294005">
                  <a:moveTo>
                    <a:pt x="0" y="71540"/>
                  </a:moveTo>
                  <a:lnTo>
                    <a:pt x="16361" y="113958"/>
                  </a:lnTo>
                  <a:lnTo>
                    <a:pt x="184958" y="156534"/>
                  </a:lnTo>
                  <a:lnTo>
                    <a:pt x="227351" y="71540"/>
                  </a:lnTo>
                  <a:lnTo>
                    <a:pt x="1089291" y="293812"/>
                  </a:lnTo>
                  <a:lnTo>
                    <a:pt x="1097306" y="224910"/>
                  </a:lnTo>
                  <a:lnTo>
                    <a:pt x="179580" y="0"/>
                  </a:lnTo>
                  <a:lnTo>
                    <a:pt x="137028" y="100716"/>
                  </a:lnTo>
                  <a:lnTo>
                    <a:pt x="0" y="7154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2791880" y="15979677"/>
              <a:ext cx="31750" cy="40005"/>
            </a:xfrm>
            <a:custGeom>
              <a:avLst/>
              <a:gdLst/>
              <a:ahLst/>
              <a:cxnLst/>
              <a:rect l="l" t="t" r="r" b="b"/>
              <a:pathLst>
                <a:path w="31750" h="40005">
                  <a:moveTo>
                    <a:pt x="0" y="0"/>
                  </a:moveTo>
                  <a:lnTo>
                    <a:pt x="31531" y="3983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2770631" y="16019510"/>
              <a:ext cx="897255" cy="258445"/>
            </a:xfrm>
            <a:custGeom>
              <a:avLst/>
              <a:gdLst/>
              <a:ahLst/>
              <a:cxnLst/>
              <a:rect l="l" t="t" r="r" b="b"/>
              <a:pathLst>
                <a:path w="897255" h="258444">
                  <a:moveTo>
                    <a:pt x="52726" y="0"/>
                  </a:moveTo>
                  <a:lnTo>
                    <a:pt x="0" y="36505"/>
                  </a:lnTo>
                  <a:lnTo>
                    <a:pt x="123800" y="81297"/>
                  </a:lnTo>
                  <a:lnTo>
                    <a:pt x="851540" y="258412"/>
                  </a:lnTo>
                  <a:lnTo>
                    <a:pt x="897255" y="218422"/>
                  </a:lnTo>
                  <a:lnTo>
                    <a:pt x="52726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2770684" y="16019510"/>
              <a:ext cx="897890" cy="258445"/>
            </a:xfrm>
            <a:custGeom>
              <a:avLst/>
              <a:gdLst/>
              <a:ahLst/>
              <a:cxnLst/>
              <a:rect l="l" t="t" r="r" b="b"/>
              <a:pathLst>
                <a:path w="897890" h="258444">
                  <a:moveTo>
                    <a:pt x="52727" y="0"/>
                  </a:moveTo>
                  <a:lnTo>
                    <a:pt x="0" y="36508"/>
                  </a:lnTo>
                  <a:lnTo>
                    <a:pt x="123804" y="81301"/>
                  </a:lnTo>
                  <a:lnTo>
                    <a:pt x="851552" y="258411"/>
                  </a:lnTo>
                  <a:lnTo>
                    <a:pt x="897267" y="218420"/>
                  </a:lnTo>
                  <a:lnTo>
                    <a:pt x="5272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2762616" y="16056019"/>
              <a:ext cx="868044" cy="288290"/>
            </a:xfrm>
            <a:custGeom>
              <a:avLst/>
              <a:gdLst/>
              <a:ahLst/>
              <a:cxnLst/>
              <a:rect l="l" t="t" r="r" b="b"/>
              <a:pathLst>
                <a:path w="868044" h="288290">
                  <a:moveTo>
                    <a:pt x="8014" y="0"/>
                  </a:moveTo>
                  <a:lnTo>
                    <a:pt x="0" y="74124"/>
                  </a:lnTo>
                  <a:lnTo>
                    <a:pt x="849382" y="288027"/>
                  </a:lnTo>
                  <a:lnTo>
                    <a:pt x="867579" y="211664"/>
                  </a:lnTo>
                  <a:lnTo>
                    <a:pt x="8014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2762669" y="16056019"/>
              <a:ext cx="868044" cy="288290"/>
            </a:xfrm>
            <a:custGeom>
              <a:avLst/>
              <a:gdLst/>
              <a:ahLst/>
              <a:cxnLst/>
              <a:rect l="l" t="t" r="r" b="b"/>
              <a:pathLst>
                <a:path w="868044" h="288290">
                  <a:moveTo>
                    <a:pt x="8014" y="0"/>
                  </a:moveTo>
                  <a:lnTo>
                    <a:pt x="0" y="74125"/>
                  </a:lnTo>
                  <a:lnTo>
                    <a:pt x="849391" y="288025"/>
                  </a:lnTo>
                  <a:lnTo>
                    <a:pt x="867582" y="211667"/>
                  </a:lnTo>
                  <a:lnTo>
                    <a:pt x="801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3176524" y="16137739"/>
              <a:ext cx="55880" cy="37465"/>
            </a:xfrm>
            <a:custGeom>
              <a:avLst/>
              <a:gdLst/>
              <a:ahLst/>
              <a:cxnLst/>
              <a:rect l="l" t="t" r="r" b="b"/>
              <a:pathLst>
                <a:path w="55880" h="37465">
                  <a:moveTo>
                    <a:pt x="34539" y="0"/>
                  </a:moveTo>
                  <a:lnTo>
                    <a:pt x="18561" y="0"/>
                  </a:lnTo>
                  <a:lnTo>
                    <a:pt x="18561" y="2644"/>
                  </a:lnTo>
                  <a:lnTo>
                    <a:pt x="13181" y="2644"/>
                  </a:lnTo>
                  <a:lnTo>
                    <a:pt x="10972" y="5643"/>
                  </a:lnTo>
                  <a:lnTo>
                    <a:pt x="5380" y="5643"/>
                  </a:lnTo>
                  <a:lnTo>
                    <a:pt x="5380" y="8024"/>
                  </a:lnTo>
                  <a:lnTo>
                    <a:pt x="0" y="15886"/>
                  </a:lnTo>
                  <a:lnTo>
                    <a:pt x="0" y="23850"/>
                  </a:lnTo>
                  <a:lnTo>
                    <a:pt x="0" y="29230"/>
                  </a:lnTo>
                  <a:lnTo>
                    <a:pt x="5380" y="29230"/>
                  </a:lnTo>
                  <a:lnTo>
                    <a:pt x="10972" y="37193"/>
                  </a:lnTo>
                  <a:lnTo>
                    <a:pt x="50882" y="37193"/>
                  </a:lnTo>
                  <a:lnTo>
                    <a:pt x="52726" y="32239"/>
                  </a:lnTo>
                  <a:lnTo>
                    <a:pt x="52726" y="29230"/>
                  </a:lnTo>
                  <a:lnTo>
                    <a:pt x="55735" y="26221"/>
                  </a:lnTo>
                  <a:lnTo>
                    <a:pt x="55735" y="18997"/>
                  </a:lnTo>
                  <a:lnTo>
                    <a:pt x="52726" y="12877"/>
                  </a:lnTo>
                  <a:lnTo>
                    <a:pt x="52726" y="8024"/>
                  </a:lnTo>
                  <a:lnTo>
                    <a:pt x="50882" y="5643"/>
                  </a:lnTo>
                  <a:lnTo>
                    <a:pt x="42553" y="2644"/>
                  </a:lnTo>
                  <a:lnTo>
                    <a:pt x="39909" y="2644"/>
                  </a:lnTo>
                  <a:lnTo>
                    <a:pt x="34539" y="0"/>
                  </a:lnTo>
                  <a:close/>
                </a:path>
              </a:pathLst>
            </a:custGeom>
            <a:solidFill>
              <a:srgbClr val="6F70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3176582" y="16137742"/>
              <a:ext cx="55880" cy="37465"/>
            </a:xfrm>
            <a:custGeom>
              <a:avLst/>
              <a:gdLst/>
              <a:ahLst/>
              <a:cxnLst/>
              <a:rect l="l" t="t" r="r" b="b"/>
              <a:pathLst>
                <a:path w="55880" h="37465">
                  <a:moveTo>
                    <a:pt x="0" y="23846"/>
                  </a:moveTo>
                  <a:lnTo>
                    <a:pt x="0" y="29228"/>
                  </a:lnTo>
                  <a:lnTo>
                    <a:pt x="5378" y="29228"/>
                  </a:lnTo>
                  <a:lnTo>
                    <a:pt x="10967" y="37194"/>
                  </a:lnTo>
                  <a:lnTo>
                    <a:pt x="50882" y="37194"/>
                  </a:lnTo>
                  <a:lnTo>
                    <a:pt x="52727" y="32235"/>
                  </a:lnTo>
                  <a:lnTo>
                    <a:pt x="52727" y="29228"/>
                  </a:lnTo>
                  <a:lnTo>
                    <a:pt x="55733" y="26221"/>
                  </a:lnTo>
                  <a:lnTo>
                    <a:pt x="55733" y="18993"/>
                  </a:lnTo>
                  <a:lnTo>
                    <a:pt x="52727" y="12873"/>
                  </a:lnTo>
                  <a:lnTo>
                    <a:pt x="52727" y="8019"/>
                  </a:lnTo>
                  <a:lnTo>
                    <a:pt x="50882" y="5645"/>
                  </a:lnTo>
                  <a:lnTo>
                    <a:pt x="42551" y="2637"/>
                  </a:lnTo>
                  <a:lnTo>
                    <a:pt x="39914" y="2637"/>
                  </a:lnTo>
                  <a:lnTo>
                    <a:pt x="34536" y="0"/>
                  </a:lnTo>
                  <a:lnTo>
                    <a:pt x="18560" y="0"/>
                  </a:lnTo>
                  <a:lnTo>
                    <a:pt x="18560" y="2637"/>
                  </a:lnTo>
                  <a:lnTo>
                    <a:pt x="13181" y="2637"/>
                  </a:lnTo>
                  <a:lnTo>
                    <a:pt x="10967" y="5645"/>
                  </a:lnTo>
                  <a:lnTo>
                    <a:pt x="5378" y="5645"/>
                  </a:lnTo>
                  <a:lnTo>
                    <a:pt x="5378" y="8019"/>
                  </a:lnTo>
                  <a:lnTo>
                    <a:pt x="0" y="15880"/>
                  </a:lnTo>
                  <a:lnTo>
                    <a:pt x="0" y="2384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" name="object 15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812813" y="16047683"/>
              <a:ext cx="303396" cy="88106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646228" y="16258928"/>
              <a:ext cx="200893" cy="98320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13804930" y="15603930"/>
              <a:ext cx="276225" cy="753110"/>
            </a:xfrm>
            <a:custGeom>
              <a:avLst/>
              <a:gdLst/>
              <a:ahLst/>
              <a:cxnLst/>
              <a:rect l="l" t="t" r="r" b="b"/>
              <a:pathLst>
                <a:path w="276225" h="753109">
                  <a:moveTo>
                    <a:pt x="255514" y="0"/>
                  </a:moveTo>
                  <a:lnTo>
                    <a:pt x="242546" y="13242"/>
                  </a:lnTo>
                  <a:lnTo>
                    <a:pt x="0" y="718783"/>
                  </a:lnTo>
                  <a:lnTo>
                    <a:pt x="0" y="726746"/>
                  </a:lnTo>
                  <a:lnTo>
                    <a:pt x="4853" y="726746"/>
                  </a:lnTo>
                  <a:lnTo>
                    <a:pt x="4853" y="734720"/>
                  </a:lnTo>
                  <a:lnTo>
                    <a:pt x="7224" y="734720"/>
                  </a:lnTo>
                  <a:lnTo>
                    <a:pt x="7224" y="740110"/>
                  </a:lnTo>
                  <a:lnTo>
                    <a:pt x="10223" y="745085"/>
                  </a:lnTo>
                  <a:lnTo>
                    <a:pt x="10223" y="748104"/>
                  </a:lnTo>
                  <a:lnTo>
                    <a:pt x="12806" y="748104"/>
                  </a:lnTo>
                  <a:lnTo>
                    <a:pt x="12806" y="752947"/>
                  </a:lnTo>
                  <a:lnTo>
                    <a:pt x="15187" y="752947"/>
                  </a:lnTo>
                  <a:lnTo>
                    <a:pt x="18186" y="748104"/>
                  </a:lnTo>
                  <a:lnTo>
                    <a:pt x="28419" y="748104"/>
                  </a:lnTo>
                  <a:lnTo>
                    <a:pt x="33374" y="745085"/>
                  </a:lnTo>
                  <a:lnTo>
                    <a:pt x="41753" y="745085"/>
                  </a:lnTo>
                  <a:lnTo>
                    <a:pt x="46606" y="740110"/>
                  </a:lnTo>
                  <a:lnTo>
                    <a:pt x="276021" y="21205"/>
                  </a:lnTo>
                  <a:lnTo>
                    <a:pt x="255514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3804991" y="15603930"/>
              <a:ext cx="272415" cy="753110"/>
            </a:xfrm>
            <a:custGeom>
              <a:avLst/>
              <a:gdLst/>
              <a:ahLst/>
              <a:cxnLst/>
              <a:rect l="l" t="t" r="r" b="b"/>
              <a:pathLst>
                <a:path w="272415" h="753109">
                  <a:moveTo>
                    <a:pt x="255518" y="0"/>
                  </a:moveTo>
                  <a:lnTo>
                    <a:pt x="242547" y="13242"/>
                  </a:lnTo>
                  <a:lnTo>
                    <a:pt x="0" y="718783"/>
                  </a:lnTo>
                  <a:lnTo>
                    <a:pt x="0" y="726750"/>
                  </a:lnTo>
                  <a:lnTo>
                    <a:pt x="4850" y="726750"/>
                  </a:lnTo>
                  <a:lnTo>
                    <a:pt x="4850" y="734716"/>
                  </a:lnTo>
                  <a:lnTo>
                    <a:pt x="7223" y="734716"/>
                  </a:lnTo>
                  <a:lnTo>
                    <a:pt x="7223" y="740114"/>
                  </a:lnTo>
                  <a:lnTo>
                    <a:pt x="10229" y="745089"/>
                  </a:lnTo>
                  <a:lnTo>
                    <a:pt x="10229" y="748101"/>
                  </a:lnTo>
                  <a:lnTo>
                    <a:pt x="12812" y="748101"/>
                  </a:lnTo>
                  <a:lnTo>
                    <a:pt x="12812" y="752950"/>
                  </a:lnTo>
                  <a:lnTo>
                    <a:pt x="15185" y="752950"/>
                  </a:lnTo>
                  <a:lnTo>
                    <a:pt x="18191" y="748101"/>
                  </a:lnTo>
                  <a:lnTo>
                    <a:pt x="28420" y="748101"/>
                  </a:lnTo>
                  <a:lnTo>
                    <a:pt x="33376" y="745089"/>
                  </a:lnTo>
                  <a:lnTo>
                    <a:pt x="41760" y="745089"/>
                  </a:lnTo>
                  <a:lnTo>
                    <a:pt x="46611" y="740114"/>
                  </a:lnTo>
                  <a:lnTo>
                    <a:pt x="272164" y="33322"/>
                  </a:lnTo>
                </a:path>
                <a:path w="272415" h="753109">
                  <a:moveTo>
                    <a:pt x="272164" y="17211"/>
                  </a:moveTo>
                  <a:lnTo>
                    <a:pt x="25551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2599014" y="15352747"/>
              <a:ext cx="1461770" cy="970280"/>
            </a:xfrm>
            <a:custGeom>
              <a:avLst/>
              <a:gdLst/>
              <a:ahLst/>
              <a:cxnLst/>
              <a:rect l="l" t="t" r="r" b="b"/>
              <a:pathLst>
                <a:path w="1461769" h="970280">
                  <a:moveTo>
                    <a:pt x="227348" y="0"/>
                  </a:moveTo>
                  <a:lnTo>
                    <a:pt x="74084" y="404655"/>
                  </a:lnTo>
                  <a:lnTo>
                    <a:pt x="82331" y="455253"/>
                  </a:lnTo>
                  <a:lnTo>
                    <a:pt x="0" y="674101"/>
                  </a:lnTo>
                  <a:lnTo>
                    <a:pt x="145412" y="713504"/>
                  </a:lnTo>
                  <a:lnTo>
                    <a:pt x="187590" y="624293"/>
                  </a:lnTo>
                  <a:lnTo>
                    <a:pt x="1089284" y="843455"/>
                  </a:lnTo>
                  <a:lnTo>
                    <a:pt x="1049476" y="936151"/>
                  </a:lnTo>
                  <a:lnTo>
                    <a:pt x="1210764" y="969971"/>
                  </a:lnTo>
                  <a:lnTo>
                    <a:pt x="1461426" y="254187"/>
                  </a:lnTo>
                  <a:lnTo>
                    <a:pt x="1324393" y="214247"/>
                  </a:lnTo>
                  <a:lnTo>
                    <a:pt x="422284" y="32340"/>
                  </a:lnTo>
                  <a:lnTo>
                    <a:pt x="227348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2599066" y="15352745"/>
              <a:ext cx="1461770" cy="970280"/>
            </a:xfrm>
            <a:custGeom>
              <a:avLst/>
              <a:gdLst/>
              <a:ahLst/>
              <a:cxnLst/>
              <a:rect l="l" t="t" r="r" b="b"/>
              <a:pathLst>
                <a:path w="1461769" h="970280">
                  <a:moveTo>
                    <a:pt x="227351" y="0"/>
                  </a:moveTo>
                  <a:lnTo>
                    <a:pt x="74087" y="404658"/>
                  </a:lnTo>
                  <a:lnTo>
                    <a:pt x="82329" y="455254"/>
                  </a:lnTo>
                  <a:lnTo>
                    <a:pt x="0" y="674097"/>
                  </a:lnTo>
                  <a:lnTo>
                    <a:pt x="145412" y="713507"/>
                  </a:lnTo>
                  <a:lnTo>
                    <a:pt x="187594" y="624293"/>
                  </a:lnTo>
                  <a:lnTo>
                    <a:pt x="1089291" y="843452"/>
                  </a:lnTo>
                  <a:lnTo>
                    <a:pt x="1049482" y="936149"/>
                  </a:lnTo>
                  <a:lnTo>
                    <a:pt x="1210776" y="969967"/>
                  </a:lnTo>
                  <a:lnTo>
                    <a:pt x="1461444" y="254191"/>
                  </a:lnTo>
                  <a:lnTo>
                    <a:pt x="1324404" y="214252"/>
                  </a:lnTo>
                  <a:lnTo>
                    <a:pt x="422285" y="32341"/>
                  </a:lnTo>
                  <a:lnTo>
                    <a:pt x="22735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2630613" y="15937101"/>
              <a:ext cx="156210" cy="40005"/>
            </a:xfrm>
            <a:custGeom>
              <a:avLst/>
              <a:gdLst/>
              <a:ahLst/>
              <a:cxnLst/>
              <a:rect l="l" t="t" r="r" b="b"/>
              <a:pathLst>
                <a:path w="156209" h="40005">
                  <a:moveTo>
                    <a:pt x="0" y="0"/>
                  </a:moveTo>
                  <a:lnTo>
                    <a:pt x="156047" y="3993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3688357" y="16193138"/>
              <a:ext cx="153035" cy="43180"/>
            </a:xfrm>
            <a:custGeom>
              <a:avLst/>
              <a:gdLst/>
              <a:ahLst/>
              <a:cxnLst/>
              <a:rect l="l" t="t" r="r" b="b"/>
              <a:pathLst>
                <a:path w="153034" h="43180">
                  <a:moveTo>
                    <a:pt x="0" y="0"/>
                  </a:moveTo>
                  <a:lnTo>
                    <a:pt x="153015" y="4299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2673104" y="15371743"/>
              <a:ext cx="337185" cy="430530"/>
            </a:xfrm>
            <a:custGeom>
              <a:avLst/>
              <a:gdLst/>
              <a:ahLst/>
              <a:cxnLst/>
              <a:rect l="l" t="t" r="r" b="b"/>
              <a:pathLst>
                <a:path w="337184" h="430530">
                  <a:moveTo>
                    <a:pt x="160589" y="0"/>
                  </a:moveTo>
                  <a:lnTo>
                    <a:pt x="15440" y="388667"/>
                  </a:lnTo>
                  <a:lnTo>
                    <a:pt x="0" y="385658"/>
                  </a:lnTo>
                  <a:lnTo>
                    <a:pt x="8237" y="430451"/>
                  </a:lnTo>
                  <a:lnTo>
                    <a:pt x="21195" y="430451"/>
                  </a:lnTo>
                  <a:lnTo>
                    <a:pt x="176456" y="18723"/>
                  </a:lnTo>
                  <a:lnTo>
                    <a:pt x="332212" y="42148"/>
                  </a:lnTo>
                  <a:lnTo>
                    <a:pt x="337065" y="20942"/>
                  </a:lnTo>
                  <a:lnTo>
                    <a:pt x="160589" y="0"/>
                  </a:lnTo>
                  <a:close/>
                </a:path>
              </a:pathLst>
            </a:custGeom>
            <a:solidFill>
              <a:srgbClr val="6566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2673153" y="15371739"/>
              <a:ext cx="337185" cy="430530"/>
            </a:xfrm>
            <a:custGeom>
              <a:avLst/>
              <a:gdLst/>
              <a:ahLst/>
              <a:cxnLst/>
              <a:rect l="l" t="t" r="r" b="b"/>
              <a:pathLst>
                <a:path w="337184" h="430530">
                  <a:moveTo>
                    <a:pt x="337072" y="20945"/>
                  </a:moveTo>
                  <a:lnTo>
                    <a:pt x="160592" y="0"/>
                  </a:lnTo>
                  <a:lnTo>
                    <a:pt x="15443" y="388672"/>
                  </a:lnTo>
                  <a:lnTo>
                    <a:pt x="0" y="385665"/>
                  </a:lnTo>
                  <a:lnTo>
                    <a:pt x="8241" y="430457"/>
                  </a:lnTo>
                  <a:lnTo>
                    <a:pt x="21201" y="430457"/>
                  </a:lnTo>
                  <a:lnTo>
                    <a:pt x="176463" y="18729"/>
                  </a:lnTo>
                  <a:lnTo>
                    <a:pt x="332221" y="42154"/>
                  </a:lnTo>
                  <a:lnTo>
                    <a:pt x="337072" y="2094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2688597" y="15757405"/>
              <a:ext cx="3175" cy="45085"/>
            </a:xfrm>
            <a:custGeom>
              <a:avLst/>
              <a:gdLst/>
              <a:ahLst/>
              <a:cxnLst/>
              <a:rect l="l" t="t" r="r" b="b"/>
              <a:pathLst>
                <a:path w="3175" h="45084">
                  <a:moveTo>
                    <a:pt x="0" y="0"/>
                  </a:moveTo>
                  <a:lnTo>
                    <a:pt x="3142" y="4479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3894094" y="15566999"/>
              <a:ext cx="168910" cy="460375"/>
            </a:xfrm>
            <a:custGeom>
              <a:avLst/>
              <a:gdLst/>
              <a:ahLst/>
              <a:cxnLst/>
              <a:rect l="l" t="t" r="r" b="b"/>
              <a:pathLst>
                <a:path w="168909" h="460375">
                  <a:moveTo>
                    <a:pt x="42492" y="0"/>
                  </a:moveTo>
                  <a:lnTo>
                    <a:pt x="21297" y="0"/>
                  </a:lnTo>
                  <a:lnTo>
                    <a:pt x="18287" y="0"/>
                  </a:lnTo>
                  <a:lnTo>
                    <a:pt x="18287" y="8389"/>
                  </a:lnTo>
                  <a:lnTo>
                    <a:pt x="13333" y="8389"/>
                  </a:lnTo>
                  <a:lnTo>
                    <a:pt x="13333" y="13353"/>
                  </a:lnTo>
                  <a:lnTo>
                    <a:pt x="23515" y="13353"/>
                  </a:lnTo>
                  <a:lnTo>
                    <a:pt x="23515" y="16352"/>
                  </a:lnTo>
                  <a:lnTo>
                    <a:pt x="36910" y="16352"/>
                  </a:lnTo>
                  <a:lnTo>
                    <a:pt x="36910" y="18733"/>
                  </a:lnTo>
                  <a:lnTo>
                    <a:pt x="47872" y="18733"/>
                  </a:lnTo>
                  <a:lnTo>
                    <a:pt x="47872" y="21368"/>
                  </a:lnTo>
                  <a:lnTo>
                    <a:pt x="60679" y="21368"/>
                  </a:lnTo>
                  <a:lnTo>
                    <a:pt x="60679" y="23586"/>
                  </a:lnTo>
                  <a:lnTo>
                    <a:pt x="71074" y="23586"/>
                  </a:lnTo>
                  <a:lnTo>
                    <a:pt x="71074" y="26585"/>
                  </a:lnTo>
                  <a:lnTo>
                    <a:pt x="82037" y="26585"/>
                  </a:lnTo>
                  <a:lnTo>
                    <a:pt x="82037" y="29706"/>
                  </a:lnTo>
                  <a:lnTo>
                    <a:pt x="92270" y="29706"/>
                  </a:lnTo>
                  <a:lnTo>
                    <a:pt x="92270" y="34559"/>
                  </a:lnTo>
                  <a:lnTo>
                    <a:pt x="102605" y="34559"/>
                  </a:lnTo>
                  <a:lnTo>
                    <a:pt x="102605" y="36930"/>
                  </a:lnTo>
                  <a:lnTo>
                    <a:pt x="115786" y="36930"/>
                  </a:lnTo>
                  <a:lnTo>
                    <a:pt x="115786" y="39939"/>
                  </a:lnTo>
                  <a:lnTo>
                    <a:pt x="123800" y="39939"/>
                  </a:lnTo>
                  <a:lnTo>
                    <a:pt x="123800" y="42573"/>
                  </a:lnTo>
                  <a:lnTo>
                    <a:pt x="140143" y="42573"/>
                  </a:lnTo>
                  <a:lnTo>
                    <a:pt x="140143" y="47903"/>
                  </a:lnTo>
                  <a:lnTo>
                    <a:pt x="148157" y="47903"/>
                  </a:lnTo>
                  <a:lnTo>
                    <a:pt x="148157" y="53283"/>
                  </a:lnTo>
                  <a:lnTo>
                    <a:pt x="144996" y="53283"/>
                  </a:lnTo>
                  <a:lnTo>
                    <a:pt x="144996" y="63516"/>
                  </a:lnTo>
                  <a:lnTo>
                    <a:pt x="142362" y="63516"/>
                  </a:lnTo>
                  <a:lnTo>
                    <a:pt x="142362" y="71490"/>
                  </a:lnTo>
                  <a:lnTo>
                    <a:pt x="140143" y="71490"/>
                  </a:lnTo>
                  <a:lnTo>
                    <a:pt x="140143" y="79504"/>
                  </a:lnTo>
                  <a:lnTo>
                    <a:pt x="134763" y="79504"/>
                  </a:lnTo>
                  <a:lnTo>
                    <a:pt x="134763" y="89687"/>
                  </a:lnTo>
                  <a:lnTo>
                    <a:pt x="132179" y="89687"/>
                  </a:lnTo>
                  <a:lnTo>
                    <a:pt x="132179" y="97711"/>
                  </a:lnTo>
                  <a:lnTo>
                    <a:pt x="126799" y="97711"/>
                  </a:lnTo>
                  <a:lnTo>
                    <a:pt x="126799" y="106100"/>
                  </a:lnTo>
                  <a:lnTo>
                    <a:pt x="123800" y="106100"/>
                  </a:lnTo>
                  <a:lnTo>
                    <a:pt x="123800" y="114064"/>
                  </a:lnTo>
                  <a:lnTo>
                    <a:pt x="121956" y="114064"/>
                  </a:lnTo>
                  <a:lnTo>
                    <a:pt x="121956" y="132261"/>
                  </a:lnTo>
                  <a:lnTo>
                    <a:pt x="115786" y="132261"/>
                  </a:lnTo>
                  <a:lnTo>
                    <a:pt x="115786" y="142504"/>
                  </a:lnTo>
                  <a:lnTo>
                    <a:pt x="113567" y="142504"/>
                  </a:lnTo>
                  <a:lnTo>
                    <a:pt x="113567" y="150467"/>
                  </a:lnTo>
                  <a:lnTo>
                    <a:pt x="108613" y="150467"/>
                  </a:lnTo>
                  <a:lnTo>
                    <a:pt x="108613" y="155847"/>
                  </a:lnTo>
                  <a:lnTo>
                    <a:pt x="105604" y="155847"/>
                  </a:lnTo>
                  <a:lnTo>
                    <a:pt x="105604" y="169090"/>
                  </a:lnTo>
                  <a:lnTo>
                    <a:pt x="102605" y="169090"/>
                  </a:lnTo>
                  <a:lnTo>
                    <a:pt x="102605" y="177053"/>
                  </a:lnTo>
                  <a:lnTo>
                    <a:pt x="100649" y="177053"/>
                  </a:lnTo>
                  <a:lnTo>
                    <a:pt x="100649" y="185078"/>
                  </a:lnTo>
                  <a:lnTo>
                    <a:pt x="95269" y="185078"/>
                  </a:lnTo>
                  <a:lnTo>
                    <a:pt x="95269" y="193416"/>
                  </a:lnTo>
                  <a:lnTo>
                    <a:pt x="92270" y="193416"/>
                  </a:lnTo>
                  <a:lnTo>
                    <a:pt x="92270" y="203649"/>
                  </a:lnTo>
                  <a:lnTo>
                    <a:pt x="89626" y="203649"/>
                  </a:lnTo>
                  <a:lnTo>
                    <a:pt x="89626" y="214673"/>
                  </a:lnTo>
                  <a:lnTo>
                    <a:pt x="84256" y="214673"/>
                  </a:lnTo>
                  <a:lnTo>
                    <a:pt x="84256" y="219637"/>
                  </a:lnTo>
                  <a:lnTo>
                    <a:pt x="82037" y="219637"/>
                  </a:lnTo>
                  <a:lnTo>
                    <a:pt x="82037" y="229871"/>
                  </a:lnTo>
                  <a:lnTo>
                    <a:pt x="79403" y="229871"/>
                  </a:lnTo>
                  <a:lnTo>
                    <a:pt x="79403" y="248179"/>
                  </a:lnTo>
                  <a:lnTo>
                    <a:pt x="74073" y="248179"/>
                  </a:lnTo>
                  <a:lnTo>
                    <a:pt x="74073" y="256568"/>
                  </a:lnTo>
                  <a:lnTo>
                    <a:pt x="71074" y="256568"/>
                  </a:lnTo>
                  <a:lnTo>
                    <a:pt x="71074" y="264430"/>
                  </a:lnTo>
                  <a:lnTo>
                    <a:pt x="66059" y="264430"/>
                  </a:lnTo>
                  <a:lnTo>
                    <a:pt x="66059" y="274765"/>
                  </a:lnTo>
                  <a:lnTo>
                    <a:pt x="63060" y="274765"/>
                  </a:lnTo>
                  <a:lnTo>
                    <a:pt x="63060" y="282789"/>
                  </a:lnTo>
                  <a:lnTo>
                    <a:pt x="60679" y="282789"/>
                  </a:lnTo>
                  <a:lnTo>
                    <a:pt x="60679" y="291118"/>
                  </a:lnTo>
                  <a:lnTo>
                    <a:pt x="58106" y="291118"/>
                  </a:lnTo>
                  <a:lnTo>
                    <a:pt x="58106" y="301361"/>
                  </a:lnTo>
                  <a:lnTo>
                    <a:pt x="52827" y="301361"/>
                  </a:lnTo>
                  <a:lnTo>
                    <a:pt x="52827" y="312384"/>
                  </a:lnTo>
                  <a:lnTo>
                    <a:pt x="49716" y="312384"/>
                  </a:lnTo>
                  <a:lnTo>
                    <a:pt x="49716" y="317339"/>
                  </a:lnTo>
                  <a:lnTo>
                    <a:pt x="47872" y="317339"/>
                  </a:lnTo>
                  <a:lnTo>
                    <a:pt x="47872" y="327582"/>
                  </a:lnTo>
                  <a:lnTo>
                    <a:pt x="42492" y="327582"/>
                  </a:lnTo>
                  <a:lnTo>
                    <a:pt x="42492" y="335546"/>
                  </a:lnTo>
                  <a:lnTo>
                    <a:pt x="39483" y="335546"/>
                  </a:lnTo>
                  <a:lnTo>
                    <a:pt x="39483" y="346519"/>
                  </a:lnTo>
                  <a:lnTo>
                    <a:pt x="36910" y="346519"/>
                  </a:lnTo>
                  <a:lnTo>
                    <a:pt x="36910" y="354117"/>
                  </a:lnTo>
                  <a:lnTo>
                    <a:pt x="34529" y="354117"/>
                  </a:lnTo>
                  <a:lnTo>
                    <a:pt x="34529" y="362132"/>
                  </a:lnTo>
                  <a:lnTo>
                    <a:pt x="31530" y="362132"/>
                  </a:lnTo>
                  <a:lnTo>
                    <a:pt x="31530" y="373104"/>
                  </a:lnTo>
                  <a:lnTo>
                    <a:pt x="29311" y="373104"/>
                  </a:lnTo>
                  <a:lnTo>
                    <a:pt x="29311" y="378120"/>
                  </a:lnTo>
                  <a:lnTo>
                    <a:pt x="23515" y="378120"/>
                  </a:lnTo>
                  <a:lnTo>
                    <a:pt x="23515" y="388302"/>
                  </a:lnTo>
                  <a:lnTo>
                    <a:pt x="21297" y="388302"/>
                  </a:lnTo>
                  <a:lnTo>
                    <a:pt x="21297" y="399326"/>
                  </a:lnTo>
                  <a:lnTo>
                    <a:pt x="18287" y="399326"/>
                  </a:lnTo>
                  <a:lnTo>
                    <a:pt x="18287" y="410035"/>
                  </a:lnTo>
                  <a:lnTo>
                    <a:pt x="13333" y="410035"/>
                  </a:lnTo>
                  <a:lnTo>
                    <a:pt x="13333" y="414898"/>
                  </a:lnTo>
                  <a:lnTo>
                    <a:pt x="10324" y="414898"/>
                  </a:lnTo>
                  <a:lnTo>
                    <a:pt x="10324" y="425922"/>
                  </a:lnTo>
                  <a:lnTo>
                    <a:pt x="7953" y="425922"/>
                  </a:lnTo>
                  <a:lnTo>
                    <a:pt x="7953" y="433095"/>
                  </a:lnTo>
                  <a:lnTo>
                    <a:pt x="5319" y="433095"/>
                  </a:lnTo>
                  <a:lnTo>
                    <a:pt x="5319" y="441484"/>
                  </a:lnTo>
                  <a:lnTo>
                    <a:pt x="0" y="441484"/>
                  </a:lnTo>
                  <a:lnTo>
                    <a:pt x="0" y="457472"/>
                  </a:lnTo>
                  <a:lnTo>
                    <a:pt x="10324" y="457472"/>
                  </a:lnTo>
                  <a:lnTo>
                    <a:pt x="10324" y="459843"/>
                  </a:lnTo>
                  <a:lnTo>
                    <a:pt x="23515" y="459843"/>
                  </a:lnTo>
                  <a:lnTo>
                    <a:pt x="23515" y="457472"/>
                  </a:lnTo>
                  <a:lnTo>
                    <a:pt x="29311" y="457472"/>
                  </a:lnTo>
                  <a:lnTo>
                    <a:pt x="29311" y="446499"/>
                  </a:lnTo>
                  <a:lnTo>
                    <a:pt x="31530" y="446499"/>
                  </a:lnTo>
                  <a:lnTo>
                    <a:pt x="31530" y="439265"/>
                  </a:lnTo>
                  <a:lnTo>
                    <a:pt x="34529" y="439265"/>
                  </a:lnTo>
                  <a:lnTo>
                    <a:pt x="34529" y="428293"/>
                  </a:lnTo>
                  <a:lnTo>
                    <a:pt x="36910" y="428293"/>
                  </a:lnTo>
                  <a:lnTo>
                    <a:pt x="36910" y="417897"/>
                  </a:lnTo>
                  <a:lnTo>
                    <a:pt x="39483" y="417897"/>
                  </a:lnTo>
                  <a:lnTo>
                    <a:pt x="39483" y="412679"/>
                  </a:lnTo>
                  <a:lnTo>
                    <a:pt x="42492" y="412679"/>
                  </a:lnTo>
                  <a:lnTo>
                    <a:pt x="42492" y="404716"/>
                  </a:lnTo>
                  <a:lnTo>
                    <a:pt x="47872" y="404716"/>
                  </a:lnTo>
                  <a:lnTo>
                    <a:pt x="47872" y="391311"/>
                  </a:lnTo>
                  <a:lnTo>
                    <a:pt x="49716" y="391311"/>
                  </a:lnTo>
                  <a:lnTo>
                    <a:pt x="49716" y="383348"/>
                  </a:lnTo>
                  <a:lnTo>
                    <a:pt x="52827" y="383348"/>
                  </a:lnTo>
                  <a:lnTo>
                    <a:pt x="52827" y="373104"/>
                  </a:lnTo>
                  <a:lnTo>
                    <a:pt x="58106" y="373104"/>
                  </a:lnTo>
                  <a:lnTo>
                    <a:pt x="58106" y="362132"/>
                  </a:lnTo>
                  <a:lnTo>
                    <a:pt x="60679" y="362132"/>
                  </a:lnTo>
                  <a:lnTo>
                    <a:pt x="60679" y="354117"/>
                  </a:lnTo>
                  <a:lnTo>
                    <a:pt x="63060" y="354117"/>
                  </a:lnTo>
                  <a:lnTo>
                    <a:pt x="63060" y="340926"/>
                  </a:lnTo>
                  <a:lnTo>
                    <a:pt x="66059" y="340926"/>
                  </a:lnTo>
                  <a:lnTo>
                    <a:pt x="66059" y="333590"/>
                  </a:lnTo>
                  <a:lnTo>
                    <a:pt x="71074" y="333590"/>
                  </a:lnTo>
                  <a:lnTo>
                    <a:pt x="71074" y="327582"/>
                  </a:lnTo>
                  <a:lnTo>
                    <a:pt x="74073" y="327582"/>
                  </a:lnTo>
                  <a:lnTo>
                    <a:pt x="74073" y="317339"/>
                  </a:lnTo>
                  <a:lnTo>
                    <a:pt x="79403" y="317339"/>
                  </a:lnTo>
                  <a:lnTo>
                    <a:pt x="79403" y="298980"/>
                  </a:lnTo>
                  <a:lnTo>
                    <a:pt x="82037" y="298980"/>
                  </a:lnTo>
                  <a:lnTo>
                    <a:pt x="82037" y="288007"/>
                  </a:lnTo>
                  <a:lnTo>
                    <a:pt x="84256" y="288007"/>
                  </a:lnTo>
                  <a:lnTo>
                    <a:pt x="84256" y="277774"/>
                  </a:lnTo>
                  <a:lnTo>
                    <a:pt x="89626" y="277774"/>
                  </a:lnTo>
                  <a:lnTo>
                    <a:pt x="89626" y="269385"/>
                  </a:lnTo>
                  <a:lnTo>
                    <a:pt x="92270" y="269385"/>
                  </a:lnTo>
                  <a:lnTo>
                    <a:pt x="92270" y="256568"/>
                  </a:lnTo>
                  <a:lnTo>
                    <a:pt x="95269" y="256568"/>
                  </a:lnTo>
                  <a:lnTo>
                    <a:pt x="95269" y="248179"/>
                  </a:lnTo>
                  <a:lnTo>
                    <a:pt x="100649" y="248179"/>
                  </a:lnTo>
                  <a:lnTo>
                    <a:pt x="100649" y="243214"/>
                  </a:lnTo>
                  <a:lnTo>
                    <a:pt x="102605" y="243214"/>
                  </a:lnTo>
                  <a:lnTo>
                    <a:pt x="102605" y="232981"/>
                  </a:lnTo>
                  <a:lnTo>
                    <a:pt x="105604" y="232981"/>
                  </a:lnTo>
                  <a:lnTo>
                    <a:pt x="105604" y="222008"/>
                  </a:lnTo>
                  <a:lnTo>
                    <a:pt x="108613" y="222008"/>
                  </a:lnTo>
                  <a:lnTo>
                    <a:pt x="108613" y="214673"/>
                  </a:lnTo>
                  <a:lnTo>
                    <a:pt x="113567" y="214673"/>
                  </a:lnTo>
                  <a:lnTo>
                    <a:pt x="113567" y="203649"/>
                  </a:lnTo>
                  <a:lnTo>
                    <a:pt x="115786" y="203649"/>
                  </a:lnTo>
                  <a:lnTo>
                    <a:pt x="115786" y="193416"/>
                  </a:lnTo>
                  <a:lnTo>
                    <a:pt x="121956" y="193416"/>
                  </a:lnTo>
                  <a:lnTo>
                    <a:pt x="121956" y="174845"/>
                  </a:lnTo>
                  <a:lnTo>
                    <a:pt x="123800" y="174845"/>
                  </a:lnTo>
                  <a:lnTo>
                    <a:pt x="123800" y="163811"/>
                  </a:lnTo>
                  <a:lnTo>
                    <a:pt x="126799" y="163811"/>
                  </a:lnTo>
                  <a:lnTo>
                    <a:pt x="126799" y="155847"/>
                  </a:lnTo>
                  <a:lnTo>
                    <a:pt x="132179" y="155847"/>
                  </a:lnTo>
                  <a:lnTo>
                    <a:pt x="132179" y="148623"/>
                  </a:lnTo>
                  <a:lnTo>
                    <a:pt x="134763" y="148623"/>
                  </a:lnTo>
                  <a:lnTo>
                    <a:pt x="134763" y="137651"/>
                  </a:lnTo>
                  <a:lnTo>
                    <a:pt x="140143" y="137651"/>
                  </a:lnTo>
                  <a:lnTo>
                    <a:pt x="140143" y="127306"/>
                  </a:lnTo>
                  <a:lnTo>
                    <a:pt x="142362" y="127306"/>
                  </a:lnTo>
                  <a:lnTo>
                    <a:pt x="142362" y="118917"/>
                  </a:lnTo>
                  <a:lnTo>
                    <a:pt x="144996" y="118917"/>
                  </a:lnTo>
                  <a:lnTo>
                    <a:pt x="144996" y="108684"/>
                  </a:lnTo>
                  <a:lnTo>
                    <a:pt x="148157" y="108684"/>
                  </a:lnTo>
                  <a:lnTo>
                    <a:pt x="148157" y="97711"/>
                  </a:lnTo>
                  <a:lnTo>
                    <a:pt x="153375" y="97711"/>
                  </a:lnTo>
                  <a:lnTo>
                    <a:pt x="153375" y="89687"/>
                  </a:lnTo>
                  <a:lnTo>
                    <a:pt x="155331" y="89687"/>
                  </a:lnTo>
                  <a:lnTo>
                    <a:pt x="155331" y="79504"/>
                  </a:lnTo>
                  <a:lnTo>
                    <a:pt x="158340" y="79504"/>
                  </a:lnTo>
                  <a:lnTo>
                    <a:pt x="158340" y="71490"/>
                  </a:lnTo>
                  <a:lnTo>
                    <a:pt x="161339" y="71490"/>
                  </a:lnTo>
                  <a:lnTo>
                    <a:pt x="161339" y="63516"/>
                  </a:lnTo>
                  <a:lnTo>
                    <a:pt x="163710" y="63516"/>
                  </a:lnTo>
                  <a:lnTo>
                    <a:pt x="163710" y="53283"/>
                  </a:lnTo>
                  <a:lnTo>
                    <a:pt x="166354" y="53283"/>
                  </a:lnTo>
                  <a:lnTo>
                    <a:pt x="166354" y="42573"/>
                  </a:lnTo>
                  <a:lnTo>
                    <a:pt x="168563" y="42573"/>
                  </a:lnTo>
                  <a:lnTo>
                    <a:pt x="168563" y="36930"/>
                  </a:lnTo>
                  <a:lnTo>
                    <a:pt x="158340" y="36930"/>
                  </a:lnTo>
                  <a:lnTo>
                    <a:pt x="158340" y="34559"/>
                  </a:lnTo>
                  <a:lnTo>
                    <a:pt x="148157" y="34559"/>
                  </a:lnTo>
                  <a:lnTo>
                    <a:pt x="148157" y="29706"/>
                  </a:lnTo>
                  <a:lnTo>
                    <a:pt x="134763" y="29706"/>
                  </a:lnTo>
                  <a:lnTo>
                    <a:pt x="134763" y="26585"/>
                  </a:lnTo>
                  <a:lnTo>
                    <a:pt x="123800" y="26585"/>
                  </a:lnTo>
                  <a:lnTo>
                    <a:pt x="123800" y="23586"/>
                  </a:lnTo>
                  <a:lnTo>
                    <a:pt x="113567" y="23586"/>
                  </a:lnTo>
                  <a:lnTo>
                    <a:pt x="113567" y="21368"/>
                  </a:lnTo>
                  <a:lnTo>
                    <a:pt x="102605" y="21368"/>
                  </a:lnTo>
                  <a:lnTo>
                    <a:pt x="102605" y="18733"/>
                  </a:lnTo>
                  <a:lnTo>
                    <a:pt x="89626" y="18733"/>
                  </a:lnTo>
                  <a:lnTo>
                    <a:pt x="89626" y="16352"/>
                  </a:lnTo>
                  <a:lnTo>
                    <a:pt x="79403" y="16352"/>
                  </a:lnTo>
                  <a:lnTo>
                    <a:pt x="79403" y="13353"/>
                  </a:lnTo>
                  <a:lnTo>
                    <a:pt x="66059" y="13353"/>
                  </a:lnTo>
                  <a:lnTo>
                    <a:pt x="66059" y="8389"/>
                  </a:lnTo>
                  <a:lnTo>
                    <a:pt x="58106" y="8389"/>
                  </a:lnTo>
                  <a:lnTo>
                    <a:pt x="58106" y="5380"/>
                  </a:lnTo>
                  <a:lnTo>
                    <a:pt x="42492" y="5380"/>
                  </a:lnTo>
                  <a:lnTo>
                    <a:pt x="42492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3894154" y="15562145"/>
              <a:ext cx="168910" cy="464820"/>
            </a:xfrm>
            <a:custGeom>
              <a:avLst/>
              <a:gdLst/>
              <a:ahLst/>
              <a:cxnLst/>
              <a:rect l="l" t="t" r="r" b="b"/>
              <a:pathLst>
                <a:path w="168909" h="464819">
                  <a:moveTo>
                    <a:pt x="0" y="457364"/>
                  </a:moveTo>
                  <a:lnTo>
                    <a:pt x="148164" y="52758"/>
                  </a:lnTo>
                  <a:lnTo>
                    <a:pt x="13340" y="13242"/>
                  </a:lnTo>
                  <a:lnTo>
                    <a:pt x="21302" y="0"/>
                  </a:lnTo>
                  <a:lnTo>
                    <a:pt x="168570" y="41784"/>
                  </a:lnTo>
                  <a:lnTo>
                    <a:pt x="23516" y="464698"/>
                  </a:lnTo>
                  <a:lnTo>
                    <a:pt x="0" y="45736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3904418" y="15572381"/>
              <a:ext cx="143510" cy="53340"/>
            </a:xfrm>
            <a:custGeom>
              <a:avLst/>
              <a:gdLst/>
              <a:ahLst/>
              <a:cxnLst/>
              <a:rect l="l" t="t" r="r" b="b"/>
              <a:pathLst>
                <a:path w="143509" h="53340">
                  <a:moveTo>
                    <a:pt x="10972" y="0"/>
                  </a:moveTo>
                  <a:lnTo>
                    <a:pt x="0" y="31550"/>
                  </a:lnTo>
                  <a:lnTo>
                    <a:pt x="21205" y="24316"/>
                  </a:lnTo>
                  <a:lnTo>
                    <a:pt x="134672" y="52756"/>
                  </a:lnTo>
                  <a:lnTo>
                    <a:pt x="143051" y="34559"/>
                  </a:lnTo>
                  <a:lnTo>
                    <a:pt x="10972" y="0"/>
                  </a:lnTo>
                  <a:close/>
                </a:path>
              </a:pathLst>
            </a:custGeom>
            <a:solidFill>
              <a:srgbClr val="6566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3904488" y="15572380"/>
              <a:ext cx="143510" cy="53340"/>
            </a:xfrm>
            <a:custGeom>
              <a:avLst/>
              <a:gdLst/>
              <a:ahLst/>
              <a:cxnLst/>
              <a:rect l="l" t="t" r="r" b="b"/>
              <a:pathLst>
                <a:path w="143509" h="53340">
                  <a:moveTo>
                    <a:pt x="10967" y="0"/>
                  </a:moveTo>
                  <a:lnTo>
                    <a:pt x="0" y="31549"/>
                  </a:lnTo>
                  <a:lnTo>
                    <a:pt x="21196" y="24321"/>
                  </a:lnTo>
                  <a:lnTo>
                    <a:pt x="134666" y="52758"/>
                  </a:lnTo>
                  <a:lnTo>
                    <a:pt x="143050" y="34556"/>
                  </a:lnTo>
                  <a:lnTo>
                    <a:pt x="1096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3915456" y="15572380"/>
              <a:ext cx="13335" cy="24765"/>
            </a:xfrm>
            <a:custGeom>
              <a:avLst/>
              <a:gdLst/>
              <a:ahLst/>
              <a:cxnLst/>
              <a:rect l="l" t="t" r="r" b="b"/>
              <a:pathLst>
                <a:path w="13334" h="24765">
                  <a:moveTo>
                    <a:pt x="13234" y="2432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3883857" y="16013496"/>
              <a:ext cx="31750" cy="55880"/>
            </a:xfrm>
            <a:custGeom>
              <a:avLst/>
              <a:gdLst/>
              <a:ahLst/>
              <a:cxnLst/>
              <a:rect l="l" t="t" r="r" b="b"/>
              <a:pathLst>
                <a:path w="31750" h="55880">
                  <a:moveTo>
                    <a:pt x="10233" y="0"/>
                  </a:moveTo>
                  <a:lnTo>
                    <a:pt x="0" y="47903"/>
                  </a:lnTo>
                  <a:lnTo>
                    <a:pt x="10233" y="55765"/>
                  </a:lnTo>
                  <a:lnTo>
                    <a:pt x="31530" y="13343"/>
                  </a:lnTo>
                  <a:lnTo>
                    <a:pt x="10233" y="0"/>
                  </a:lnTo>
                  <a:close/>
                </a:path>
              </a:pathLst>
            </a:custGeom>
            <a:solidFill>
              <a:srgbClr val="6566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3883925" y="16013495"/>
              <a:ext cx="31750" cy="55880"/>
            </a:xfrm>
            <a:custGeom>
              <a:avLst/>
              <a:gdLst/>
              <a:ahLst/>
              <a:cxnLst/>
              <a:rect l="l" t="t" r="r" b="b"/>
              <a:pathLst>
                <a:path w="31750" h="55880">
                  <a:moveTo>
                    <a:pt x="10229" y="0"/>
                  </a:moveTo>
                  <a:lnTo>
                    <a:pt x="0" y="47904"/>
                  </a:lnTo>
                  <a:lnTo>
                    <a:pt x="10229" y="55765"/>
                  </a:lnTo>
                  <a:lnTo>
                    <a:pt x="31531" y="13347"/>
                  </a:lnTo>
                  <a:lnTo>
                    <a:pt x="1022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2996938" y="15377068"/>
              <a:ext cx="929005" cy="227329"/>
            </a:xfrm>
            <a:custGeom>
              <a:avLst/>
              <a:gdLst/>
              <a:ahLst/>
              <a:cxnLst/>
              <a:rect l="l" t="t" r="r" b="b"/>
              <a:pathLst>
                <a:path w="929005" h="227330">
                  <a:moveTo>
                    <a:pt x="13232" y="0"/>
                  </a:moveTo>
                  <a:lnTo>
                    <a:pt x="0" y="39564"/>
                  </a:lnTo>
                  <a:lnTo>
                    <a:pt x="910487" y="226861"/>
                  </a:lnTo>
                  <a:lnTo>
                    <a:pt x="928684" y="177104"/>
                  </a:lnTo>
                  <a:lnTo>
                    <a:pt x="446439" y="63151"/>
                  </a:lnTo>
                  <a:lnTo>
                    <a:pt x="13232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2996991" y="15377067"/>
              <a:ext cx="929005" cy="227329"/>
            </a:xfrm>
            <a:custGeom>
              <a:avLst/>
              <a:gdLst/>
              <a:ahLst/>
              <a:cxnLst/>
              <a:rect l="l" t="t" r="r" b="b"/>
              <a:pathLst>
                <a:path w="929005" h="227330">
                  <a:moveTo>
                    <a:pt x="13234" y="0"/>
                  </a:moveTo>
                  <a:lnTo>
                    <a:pt x="0" y="39568"/>
                  </a:lnTo>
                  <a:lnTo>
                    <a:pt x="910502" y="226862"/>
                  </a:lnTo>
                  <a:lnTo>
                    <a:pt x="928693" y="177110"/>
                  </a:lnTo>
                  <a:lnTo>
                    <a:pt x="446445" y="63152"/>
                  </a:lnTo>
                  <a:lnTo>
                    <a:pt x="1323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3295371" y="15429880"/>
              <a:ext cx="264160" cy="79375"/>
            </a:xfrm>
            <a:custGeom>
              <a:avLst/>
              <a:gdLst/>
              <a:ahLst/>
              <a:cxnLst/>
              <a:rect l="l" t="t" r="r" b="b"/>
              <a:pathLst>
                <a:path w="264159" h="79375">
                  <a:moveTo>
                    <a:pt x="0" y="0"/>
                  </a:moveTo>
                  <a:lnTo>
                    <a:pt x="7963" y="28541"/>
                  </a:lnTo>
                  <a:lnTo>
                    <a:pt x="247926" y="79352"/>
                  </a:lnTo>
                  <a:lnTo>
                    <a:pt x="263843" y="49747"/>
                  </a:lnTo>
                  <a:lnTo>
                    <a:pt x="232312" y="28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3295430" y="15429878"/>
              <a:ext cx="264160" cy="79375"/>
            </a:xfrm>
            <a:custGeom>
              <a:avLst/>
              <a:gdLst/>
              <a:ahLst/>
              <a:cxnLst/>
              <a:rect l="l" t="t" r="r" b="b"/>
              <a:pathLst>
                <a:path w="264159" h="79375">
                  <a:moveTo>
                    <a:pt x="0" y="0"/>
                  </a:moveTo>
                  <a:lnTo>
                    <a:pt x="7961" y="28542"/>
                  </a:lnTo>
                  <a:lnTo>
                    <a:pt x="247925" y="79349"/>
                  </a:lnTo>
                  <a:lnTo>
                    <a:pt x="263849" y="49751"/>
                  </a:lnTo>
                  <a:lnTo>
                    <a:pt x="232318" y="2854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295062" y="15403288"/>
              <a:ext cx="246396" cy="106309"/>
            </a:xfrm>
            <a:prstGeom prst="rect">
              <a:avLst/>
            </a:prstGeom>
          </p:spPr>
        </p:pic>
        <p:sp>
          <p:nvSpPr>
            <p:cNvPr id="179" name="object 179"/>
            <p:cNvSpPr/>
            <p:nvPr/>
          </p:nvSpPr>
          <p:spPr>
            <a:xfrm>
              <a:off x="12799790" y="15458423"/>
              <a:ext cx="1084580" cy="687705"/>
            </a:xfrm>
            <a:custGeom>
              <a:avLst/>
              <a:gdLst/>
              <a:ahLst/>
              <a:cxnLst/>
              <a:rect l="l" t="t" r="r" b="b"/>
              <a:pathLst>
                <a:path w="1084580" h="687705">
                  <a:moveTo>
                    <a:pt x="189921" y="0"/>
                  </a:moveTo>
                  <a:lnTo>
                    <a:pt x="0" y="475669"/>
                  </a:lnTo>
                  <a:lnTo>
                    <a:pt x="901470" y="687333"/>
                  </a:lnTo>
                  <a:lnTo>
                    <a:pt x="1084066" y="198269"/>
                  </a:lnTo>
                  <a:lnTo>
                    <a:pt x="189921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2799842" y="15458421"/>
              <a:ext cx="1084580" cy="687705"/>
            </a:xfrm>
            <a:custGeom>
              <a:avLst/>
              <a:gdLst/>
              <a:ahLst/>
              <a:cxnLst/>
              <a:rect l="l" t="t" r="r" b="b"/>
              <a:pathLst>
                <a:path w="1084580" h="687705">
                  <a:moveTo>
                    <a:pt x="189925" y="0"/>
                  </a:moveTo>
                  <a:lnTo>
                    <a:pt x="0" y="475671"/>
                  </a:lnTo>
                  <a:lnTo>
                    <a:pt x="901486" y="687339"/>
                  </a:lnTo>
                  <a:lnTo>
                    <a:pt x="1084082" y="198267"/>
                  </a:lnTo>
                  <a:lnTo>
                    <a:pt x="18992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2894437" y="15955810"/>
              <a:ext cx="810260" cy="176530"/>
            </a:xfrm>
            <a:custGeom>
              <a:avLst/>
              <a:gdLst/>
              <a:ahLst/>
              <a:cxnLst/>
              <a:rect l="l" t="t" r="r" b="b"/>
              <a:pathLst>
                <a:path w="810259" h="176530">
                  <a:moveTo>
                    <a:pt x="81927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13220" y="2540"/>
                  </a:lnTo>
                  <a:lnTo>
                    <a:pt x="13220" y="7620"/>
                  </a:lnTo>
                  <a:lnTo>
                    <a:pt x="31407" y="7620"/>
                  </a:lnTo>
                  <a:lnTo>
                    <a:pt x="31407" y="10160"/>
                  </a:lnTo>
                  <a:lnTo>
                    <a:pt x="42532" y="10160"/>
                  </a:lnTo>
                  <a:lnTo>
                    <a:pt x="42532" y="16510"/>
                  </a:lnTo>
                  <a:lnTo>
                    <a:pt x="69113" y="16510"/>
                  </a:lnTo>
                  <a:lnTo>
                    <a:pt x="69113" y="21590"/>
                  </a:lnTo>
                  <a:lnTo>
                    <a:pt x="81927" y="21590"/>
                  </a:lnTo>
                  <a:lnTo>
                    <a:pt x="81927" y="16510"/>
                  </a:lnTo>
                  <a:lnTo>
                    <a:pt x="81927" y="10160"/>
                  </a:lnTo>
                  <a:lnTo>
                    <a:pt x="81927" y="7620"/>
                  </a:lnTo>
                  <a:lnTo>
                    <a:pt x="81927" y="2540"/>
                  </a:lnTo>
                  <a:lnTo>
                    <a:pt x="81927" y="0"/>
                  </a:lnTo>
                  <a:close/>
                </a:path>
                <a:path w="810259" h="176530">
                  <a:moveTo>
                    <a:pt x="102501" y="21590"/>
                  </a:moveTo>
                  <a:lnTo>
                    <a:pt x="84302" y="21590"/>
                  </a:lnTo>
                  <a:lnTo>
                    <a:pt x="84302" y="24130"/>
                  </a:lnTo>
                  <a:lnTo>
                    <a:pt x="97485" y="24130"/>
                  </a:lnTo>
                  <a:lnTo>
                    <a:pt x="97485" y="26670"/>
                  </a:lnTo>
                  <a:lnTo>
                    <a:pt x="102501" y="26670"/>
                  </a:lnTo>
                  <a:lnTo>
                    <a:pt x="102501" y="24130"/>
                  </a:lnTo>
                  <a:lnTo>
                    <a:pt x="102501" y="21590"/>
                  </a:lnTo>
                  <a:close/>
                </a:path>
                <a:path w="810259" h="176530">
                  <a:moveTo>
                    <a:pt x="153428" y="29210"/>
                  </a:moveTo>
                  <a:lnTo>
                    <a:pt x="129070" y="29210"/>
                  </a:lnTo>
                  <a:lnTo>
                    <a:pt x="129070" y="26670"/>
                  </a:lnTo>
                  <a:lnTo>
                    <a:pt x="110883" y="26670"/>
                  </a:lnTo>
                  <a:lnTo>
                    <a:pt x="110883" y="29210"/>
                  </a:lnTo>
                  <a:lnTo>
                    <a:pt x="123698" y="29210"/>
                  </a:lnTo>
                  <a:lnTo>
                    <a:pt x="123698" y="31419"/>
                  </a:lnTo>
                  <a:lnTo>
                    <a:pt x="123698" y="31750"/>
                  </a:lnTo>
                  <a:lnTo>
                    <a:pt x="137033" y="31750"/>
                  </a:lnTo>
                  <a:lnTo>
                    <a:pt x="137033" y="36830"/>
                  </a:lnTo>
                  <a:lnTo>
                    <a:pt x="153428" y="36830"/>
                  </a:lnTo>
                  <a:lnTo>
                    <a:pt x="153428" y="31750"/>
                  </a:lnTo>
                  <a:lnTo>
                    <a:pt x="153428" y="31419"/>
                  </a:lnTo>
                  <a:lnTo>
                    <a:pt x="153428" y="29210"/>
                  </a:lnTo>
                  <a:close/>
                </a:path>
                <a:path w="810259" h="176530">
                  <a:moveTo>
                    <a:pt x="179578" y="39370"/>
                  </a:moveTo>
                  <a:lnTo>
                    <a:pt x="166243" y="39370"/>
                  </a:lnTo>
                  <a:lnTo>
                    <a:pt x="166243" y="39674"/>
                  </a:lnTo>
                  <a:lnTo>
                    <a:pt x="166243" y="41910"/>
                  </a:lnTo>
                  <a:lnTo>
                    <a:pt x="179578" y="41910"/>
                  </a:lnTo>
                  <a:lnTo>
                    <a:pt x="179578" y="39674"/>
                  </a:lnTo>
                  <a:lnTo>
                    <a:pt x="179578" y="39370"/>
                  </a:lnTo>
                  <a:close/>
                </a:path>
                <a:path w="810259" h="176530">
                  <a:moveTo>
                    <a:pt x="200774" y="44450"/>
                  </a:moveTo>
                  <a:lnTo>
                    <a:pt x="192811" y="44450"/>
                  </a:lnTo>
                  <a:lnTo>
                    <a:pt x="192811" y="44716"/>
                  </a:lnTo>
                  <a:lnTo>
                    <a:pt x="192811" y="50800"/>
                  </a:lnTo>
                  <a:lnTo>
                    <a:pt x="200774" y="50800"/>
                  </a:lnTo>
                  <a:lnTo>
                    <a:pt x="200774" y="44716"/>
                  </a:lnTo>
                  <a:lnTo>
                    <a:pt x="200774" y="44450"/>
                  </a:lnTo>
                  <a:close/>
                </a:path>
                <a:path w="810259" h="176530">
                  <a:moveTo>
                    <a:pt x="801865" y="21590"/>
                  </a:moveTo>
                  <a:lnTo>
                    <a:pt x="775296" y="21590"/>
                  </a:lnTo>
                  <a:lnTo>
                    <a:pt x="775296" y="24130"/>
                  </a:lnTo>
                  <a:lnTo>
                    <a:pt x="775296" y="26670"/>
                  </a:lnTo>
                  <a:lnTo>
                    <a:pt x="754037" y="26670"/>
                  </a:lnTo>
                  <a:lnTo>
                    <a:pt x="754037" y="29210"/>
                  </a:lnTo>
                  <a:lnTo>
                    <a:pt x="727735" y="29210"/>
                  </a:lnTo>
                  <a:lnTo>
                    <a:pt x="727735" y="31419"/>
                  </a:lnTo>
                  <a:lnTo>
                    <a:pt x="727735" y="31750"/>
                  </a:lnTo>
                  <a:lnTo>
                    <a:pt x="727735" y="36830"/>
                  </a:lnTo>
                  <a:lnTo>
                    <a:pt x="727735" y="39370"/>
                  </a:lnTo>
                  <a:lnTo>
                    <a:pt x="704316" y="39370"/>
                  </a:lnTo>
                  <a:lnTo>
                    <a:pt x="704316" y="39674"/>
                  </a:lnTo>
                  <a:lnTo>
                    <a:pt x="704316" y="41910"/>
                  </a:lnTo>
                  <a:lnTo>
                    <a:pt x="704316" y="44450"/>
                  </a:lnTo>
                  <a:lnTo>
                    <a:pt x="678014" y="44450"/>
                  </a:lnTo>
                  <a:lnTo>
                    <a:pt x="678014" y="44716"/>
                  </a:lnTo>
                  <a:lnTo>
                    <a:pt x="678014" y="50800"/>
                  </a:lnTo>
                  <a:lnTo>
                    <a:pt x="656818" y="50800"/>
                  </a:lnTo>
                  <a:lnTo>
                    <a:pt x="656818" y="52070"/>
                  </a:lnTo>
                  <a:lnTo>
                    <a:pt x="229298" y="52070"/>
                  </a:lnTo>
                  <a:lnTo>
                    <a:pt x="229298" y="50838"/>
                  </a:lnTo>
                  <a:lnTo>
                    <a:pt x="208000" y="50800"/>
                  </a:lnTo>
                  <a:lnTo>
                    <a:pt x="208000" y="52070"/>
                  </a:lnTo>
                  <a:lnTo>
                    <a:pt x="221348" y="52070"/>
                  </a:lnTo>
                  <a:lnTo>
                    <a:pt x="221348" y="55473"/>
                  </a:lnTo>
                  <a:lnTo>
                    <a:pt x="221348" y="55880"/>
                  </a:lnTo>
                  <a:lnTo>
                    <a:pt x="234581" y="55880"/>
                  </a:lnTo>
                  <a:lnTo>
                    <a:pt x="234581" y="57150"/>
                  </a:lnTo>
                  <a:lnTo>
                    <a:pt x="245541" y="57150"/>
                  </a:lnTo>
                  <a:lnTo>
                    <a:pt x="245541" y="63500"/>
                  </a:lnTo>
                  <a:lnTo>
                    <a:pt x="274066" y="63500"/>
                  </a:lnTo>
                  <a:lnTo>
                    <a:pt x="274066" y="68580"/>
                  </a:lnTo>
                  <a:lnTo>
                    <a:pt x="287451" y="68580"/>
                  </a:lnTo>
                  <a:lnTo>
                    <a:pt x="287451" y="71120"/>
                  </a:lnTo>
                  <a:lnTo>
                    <a:pt x="300647" y="71120"/>
                  </a:lnTo>
                  <a:lnTo>
                    <a:pt x="300647" y="73660"/>
                  </a:lnTo>
                  <a:lnTo>
                    <a:pt x="316611" y="73660"/>
                  </a:lnTo>
                  <a:lnTo>
                    <a:pt x="316611" y="78740"/>
                  </a:lnTo>
                  <a:lnTo>
                    <a:pt x="332968" y="78740"/>
                  </a:lnTo>
                  <a:lnTo>
                    <a:pt x="332968" y="82550"/>
                  </a:lnTo>
                  <a:lnTo>
                    <a:pt x="345833" y="82550"/>
                  </a:lnTo>
                  <a:lnTo>
                    <a:pt x="345833" y="83820"/>
                  </a:lnTo>
                  <a:lnTo>
                    <a:pt x="359168" y="83820"/>
                  </a:lnTo>
                  <a:lnTo>
                    <a:pt x="359168" y="86360"/>
                  </a:lnTo>
                  <a:lnTo>
                    <a:pt x="372402" y="86360"/>
                  </a:lnTo>
                  <a:lnTo>
                    <a:pt x="372402" y="92710"/>
                  </a:lnTo>
                  <a:lnTo>
                    <a:pt x="387591" y="92710"/>
                  </a:lnTo>
                  <a:lnTo>
                    <a:pt x="387591" y="95250"/>
                  </a:lnTo>
                  <a:lnTo>
                    <a:pt x="400926" y="95250"/>
                  </a:lnTo>
                  <a:lnTo>
                    <a:pt x="400926" y="100330"/>
                  </a:lnTo>
                  <a:lnTo>
                    <a:pt x="427507" y="100330"/>
                  </a:lnTo>
                  <a:lnTo>
                    <a:pt x="427507" y="102870"/>
                  </a:lnTo>
                  <a:lnTo>
                    <a:pt x="437680" y="102870"/>
                  </a:lnTo>
                  <a:lnTo>
                    <a:pt x="437680" y="105410"/>
                  </a:lnTo>
                  <a:lnTo>
                    <a:pt x="456666" y="105410"/>
                  </a:lnTo>
                  <a:lnTo>
                    <a:pt x="456666" y="110490"/>
                  </a:lnTo>
                  <a:lnTo>
                    <a:pt x="470052" y="110490"/>
                  </a:lnTo>
                  <a:lnTo>
                    <a:pt x="470052" y="113030"/>
                  </a:lnTo>
                  <a:lnTo>
                    <a:pt x="480237" y="113030"/>
                  </a:lnTo>
                  <a:lnTo>
                    <a:pt x="480237" y="116840"/>
                  </a:lnTo>
                  <a:lnTo>
                    <a:pt x="493204" y="116840"/>
                  </a:lnTo>
                  <a:lnTo>
                    <a:pt x="493204" y="121920"/>
                  </a:lnTo>
                  <a:lnTo>
                    <a:pt x="511759" y="121920"/>
                  </a:lnTo>
                  <a:lnTo>
                    <a:pt x="511759" y="123190"/>
                  </a:lnTo>
                  <a:lnTo>
                    <a:pt x="522782" y="123190"/>
                  </a:lnTo>
                  <a:lnTo>
                    <a:pt x="522782" y="127000"/>
                  </a:lnTo>
                  <a:lnTo>
                    <a:pt x="535762" y="127000"/>
                  </a:lnTo>
                  <a:lnTo>
                    <a:pt x="535762" y="129540"/>
                  </a:lnTo>
                  <a:lnTo>
                    <a:pt x="548932" y="129540"/>
                  </a:lnTo>
                  <a:lnTo>
                    <a:pt x="548932" y="134620"/>
                  </a:lnTo>
                  <a:lnTo>
                    <a:pt x="564540" y="134620"/>
                  </a:lnTo>
                  <a:lnTo>
                    <a:pt x="564540" y="137160"/>
                  </a:lnTo>
                  <a:lnTo>
                    <a:pt x="577507" y="137160"/>
                  </a:lnTo>
                  <a:lnTo>
                    <a:pt x="577507" y="142240"/>
                  </a:lnTo>
                  <a:lnTo>
                    <a:pt x="604088" y="142240"/>
                  </a:lnTo>
                  <a:lnTo>
                    <a:pt x="604088" y="144780"/>
                  </a:lnTo>
                  <a:lnTo>
                    <a:pt x="620014" y="144780"/>
                  </a:lnTo>
                  <a:lnTo>
                    <a:pt x="620014" y="148590"/>
                  </a:lnTo>
                  <a:lnTo>
                    <a:pt x="633247" y="148590"/>
                  </a:lnTo>
                  <a:lnTo>
                    <a:pt x="633247" y="152400"/>
                  </a:lnTo>
                  <a:lnTo>
                    <a:pt x="646582" y="152400"/>
                  </a:lnTo>
                  <a:lnTo>
                    <a:pt x="646582" y="156210"/>
                  </a:lnTo>
                  <a:lnTo>
                    <a:pt x="661771" y="156210"/>
                  </a:lnTo>
                  <a:lnTo>
                    <a:pt x="661771" y="158750"/>
                  </a:lnTo>
                  <a:lnTo>
                    <a:pt x="675005" y="158750"/>
                  </a:lnTo>
                  <a:lnTo>
                    <a:pt x="675005" y="163830"/>
                  </a:lnTo>
                  <a:lnTo>
                    <a:pt x="688340" y="163830"/>
                  </a:lnTo>
                  <a:lnTo>
                    <a:pt x="688340" y="166370"/>
                  </a:lnTo>
                  <a:lnTo>
                    <a:pt x="704316" y="166370"/>
                  </a:lnTo>
                  <a:lnTo>
                    <a:pt x="704316" y="168910"/>
                  </a:lnTo>
                  <a:lnTo>
                    <a:pt x="717550" y="168910"/>
                  </a:lnTo>
                  <a:lnTo>
                    <a:pt x="717550" y="173990"/>
                  </a:lnTo>
                  <a:lnTo>
                    <a:pt x="727735" y="173990"/>
                  </a:lnTo>
                  <a:lnTo>
                    <a:pt x="727735" y="176530"/>
                  </a:lnTo>
                  <a:lnTo>
                    <a:pt x="746874" y="176530"/>
                  </a:lnTo>
                  <a:lnTo>
                    <a:pt x="746874" y="173990"/>
                  </a:lnTo>
                  <a:lnTo>
                    <a:pt x="749084" y="173990"/>
                  </a:lnTo>
                  <a:lnTo>
                    <a:pt x="749084" y="168910"/>
                  </a:lnTo>
                  <a:lnTo>
                    <a:pt x="749084" y="166370"/>
                  </a:lnTo>
                  <a:lnTo>
                    <a:pt x="749084" y="163830"/>
                  </a:lnTo>
                  <a:lnTo>
                    <a:pt x="749084" y="158750"/>
                  </a:lnTo>
                  <a:lnTo>
                    <a:pt x="752094" y="158750"/>
                  </a:lnTo>
                  <a:lnTo>
                    <a:pt x="752094" y="156210"/>
                  </a:lnTo>
                  <a:lnTo>
                    <a:pt x="752094" y="152400"/>
                  </a:lnTo>
                  <a:lnTo>
                    <a:pt x="752094" y="148590"/>
                  </a:lnTo>
                  <a:lnTo>
                    <a:pt x="754049" y="148590"/>
                  </a:lnTo>
                  <a:lnTo>
                    <a:pt x="754049" y="144780"/>
                  </a:lnTo>
                  <a:lnTo>
                    <a:pt x="754049" y="142240"/>
                  </a:lnTo>
                  <a:lnTo>
                    <a:pt x="760107" y="142240"/>
                  </a:lnTo>
                  <a:lnTo>
                    <a:pt x="760107" y="137160"/>
                  </a:lnTo>
                  <a:lnTo>
                    <a:pt x="760107" y="134620"/>
                  </a:lnTo>
                  <a:lnTo>
                    <a:pt x="760107" y="129540"/>
                  </a:lnTo>
                  <a:lnTo>
                    <a:pt x="760107" y="127000"/>
                  </a:lnTo>
                  <a:lnTo>
                    <a:pt x="762330" y="127000"/>
                  </a:lnTo>
                  <a:lnTo>
                    <a:pt x="762330" y="123190"/>
                  </a:lnTo>
                  <a:lnTo>
                    <a:pt x="762330" y="121920"/>
                  </a:lnTo>
                  <a:lnTo>
                    <a:pt x="762330" y="116840"/>
                  </a:lnTo>
                  <a:lnTo>
                    <a:pt x="767283" y="116840"/>
                  </a:lnTo>
                  <a:lnTo>
                    <a:pt x="767283" y="113030"/>
                  </a:lnTo>
                  <a:lnTo>
                    <a:pt x="767283" y="110490"/>
                  </a:lnTo>
                  <a:lnTo>
                    <a:pt x="770293" y="110490"/>
                  </a:lnTo>
                  <a:lnTo>
                    <a:pt x="770293" y="105410"/>
                  </a:lnTo>
                  <a:lnTo>
                    <a:pt x="770293" y="102870"/>
                  </a:lnTo>
                  <a:lnTo>
                    <a:pt x="770293" y="100330"/>
                  </a:lnTo>
                  <a:lnTo>
                    <a:pt x="773442" y="100330"/>
                  </a:lnTo>
                  <a:lnTo>
                    <a:pt x="773442" y="95250"/>
                  </a:lnTo>
                  <a:lnTo>
                    <a:pt x="775296" y="95250"/>
                  </a:lnTo>
                  <a:lnTo>
                    <a:pt x="775296" y="92710"/>
                  </a:lnTo>
                  <a:lnTo>
                    <a:pt x="775296" y="86360"/>
                  </a:lnTo>
                  <a:lnTo>
                    <a:pt x="775296" y="83820"/>
                  </a:lnTo>
                  <a:lnTo>
                    <a:pt x="775296" y="82550"/>
                  </a:lnTo>
                  <a:lnTo>
                    <a:pt x="780618" y="82550"/>
                  </a:lnTo>
                  <a:lnTo>
                    <a:pt x="780618" y="78740"/>
                  </a:lnTo>
                  <a:lnTo>
                    <a:pt x="780618" y="73660"/>
                  </a:lnTo>
                  <a:lnTo>
                    <a:pt x="783615" y="73660"/>
                  </a:lnTo>
                  <a:lnTo>
                    <a:pt x="783615" y="71120"/>
                  </a:lnTo>
                  <a:lnTo>
                    <a:pt x="783615" y="68580"/>
                  </a:lnTo>
                  <a:lnTo>
                    <a:pt x="783615" y="63500"/>
                  </a:lnTo>
                  <a:lnTo>
                    <a:pt x="788631" y="63500"/>
                  </a:lnTo>
                  <a:lnTo>
                    <a:pt x="788631" y="44450"/>
                  </a:lnTo>
                  <a:lnTo>
                    <a:pt x="793851" y="44450"/>
                  </a:lnTo>
                  <a:lnTo>
                    <a:pt x="793851" y="41910"/>
                  </a:lnTo>
                  <a:lnTo>
                    <a:pt x="793851" y="39674"/>
                  </a:lnTo>
                  <a:lnTo>
                    <a:pt x="793851" y="39370"/>
                  </a:lnTo>
                  <a:lnTo>
                    <a:pt x="796594" y="39370"/>
                  </a:lnTo>
                  <a:lnTo>
                    <a:pt x="796594" y="36830"/>
                  </a:lnTo>
                  <a:lnTo>
                    <a:pt x="796594" y="31750"/>
                  </a:lnTo>
                  <a:lnTo>
                    <a:pt x="796594" y="31419"/>
                  </a:lnTo>
                  <a:lnTo>
                    <a:pt x="796594" y="29210"/>
                  </a:lnTo>
                  <a:lnTo>
                    <a:pt x="799604" y="29210"/>
                  </a:lnTo>
                  <a:lnTo>
                    <a:pt x="799604" y="26670"/>
                  </a:lnTo>
                  <a:lnTo>
                    <a:pt x="799604" y="24130"/>
                  </a:lnTo>
                  <a:lnTo>
                    <a:pt x="801865" y="24130"/>
                  </a:lnTo>
                  <a:lnTo>
                    <a:pt x="801865" y="21590"/>
                  </a:lnTo>
                  <a:close/>
                </a:path>
                <a:path w="810259" h="176530">
                  <a:moveTo>
                    <a:pt x="809828" y="0"/>
                  </a:moveTo>
                  <a:lnTo>
                    <a:pt x="801865" y="0"/>
                  </a:lnTo>
                  <a:lnTo>
                    <a:pt x="801865" y="2540"/>
                  </a:lnTo>
                  <a:lnTo>
                    <a:pt x="801865" y="7620"/>
                  </a:lnTo>
                  <a:lnTo>
                    <a:pt x="801865" y="10160"/>
                  </a:lnTo>
                  <a:lnTo>
                    <a:pt x="801865" y="16510"/>
                  </a:lnTo>
                  <a:lnTo>
                    <a:pt x="806818" y="16510"/>
                  </a:lnTo>
                  <a:lnTo>
                    <a:pt x="806818" y="10160"/>
                  </a:lnTo>
                  <a:lnTo>
                    <a:pt x="806818" y="7620"/>
                  </a:lnTo>
                  <a:lnTo>
                    <a:pt x="809828" y="7620"/>
                  </a:lnTo>
                  <a:lnTo>
                    <a:pt x="809828" y="2540"/>
                  </a:lnTo>
                  <a:lnTo>
                    <a:pt x="80982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2854889" y="15728480"/>
              <a:ext cx="925830" cy="229870"/>
            </a:xfrm>
            <a:custGeom>
              <a:avLst/>
              <a:gdLst/>
              <a:ahLst/>
              <a:cxnLst/>
              <a:rect l="l" t="t" r="r" b="b"/>
              <a:pathLst>
                <a:path w="925830" h="229869">
                  <a:moveTo>
                    <a:pt x="95326" y="0"/>
                  </a:moveTo>
                  <a:lnTo>
                    <a:pt x="78930" y="0"/>
                  </a:lnTo>
                  <a:lnTo>
                    <a:pt x="78930" y="7620"/>
                  </a:lnTo>
                  <a:lnTo>
                    <a:pt x="78930" y="10160"/>
                  </a:lnTo>
                  <a:lnTo>
                    <a:pt x="95326" y="10160"/>
                  </a:lnTo>
                  <a:lnTo>
                    <a:pt x="95326" y="7620"/>
                  </a:lnTo>
                  <a:lnTo>
                    <a:pt x="95326" y="0"/>
                  </a:lnTo>
                  <a:close/>
                </a:path>
                <a:path w="925830" h="229869">
                  <a:moveTo>
                    <a:pt x="121475" y="185420"/>
                  </a:moveTo>
                  <a:lnTo>
                    <a:pt x="95326" y="185420"/>
                  </a:lnTo>
                  <a:lnTo>
                    <a:pt x="95326" y="179070"/>
                  </a:lnTo>
                  <a:lnTo>
                    <a:pt x="95326" y="168910"/>
                  </a:lnTo>
                  <a:lnTo>
                    <a:pt x="95326" y="116840"/>
                  </a:lnTo>
                  <a:lnTo>
                    <a:pt x="74066" y="116840"/>
                  </a:lnTo>
                  <a:lnTo>
                    <a:pt x="74066" y="29210"/>
                  </a:lnTo>
                  <a:lnTo>
                    <a:pt x="70954" y="29210"/>
                  </a:lnTo>
                  <a:lnTo>
                    <a:pt x="70954" y="36830"/>
                  </a:lnTo>
                  <a:lnTo>
                    <a:pt x="66116" y="36830"/>
                  </a:lnTo>
                  <a:lnTo>
                    <a:pt x="66116" y="41910"/>
                  </a:lnTo>
                  <a:lnTo>
                    <a:pt x="66116" y="44450"/>
                  </a:lnTo>
                  <a:lnTo>
                    <a:pt x="63741" y="44450"/>
                  </a:lnTo>
                  <a:lnTo>
                    <a:pt x="63741" y="53340"/>
                  </a:lnTo>
                  <a:lnTo>
                    <a:pt x="57734" y="53340"/>
                  </a:lnTo>
                  <a:lnTo>
                    <a:pt x="57734" y="60960"/>
                  </a:lnTo>
                  <a:lnTo>
                    <a:pt x="55778" y="60960"/>
                  </a:lnTo>
                  <a:lnTo>
                    <a:pt x="55778" y="71120"/>
                  </a:lnTo>
                  <a:lnTo>
                    <a:pt x="52768" y="71120"/>
                  </a:lnTo>
                  <a:lnTo>
                    <a:pt x="52768" y="73660"/>
                  </a:lnTo>
                  <a:lnTo>
                    <a:pt x="52768" y="81280"/>
                  </a:lnTo>
                  <a:lnTo>
                    <a:pt x="50558" y="81280"/>
                  </a:lnTo>
                  <a:lnTo>
                    <a:pt x="50558" y="85090"/>
                  </a:lnTo>
                  <a:lnTo>
                    <a:pt x="50558" y="92710"/>
                  </a:lnTo>
                  <a:lnTo>
                    <a:pt x="44754" y="92710"/>
                  </a:lnTo>
                  <a:lnTo>
                    <a:pt x="44754" y="95250"/>
                  </a:lnTo>
                  <a:lnTo>
                    <a:pt x="42545" y="95250"/>
                  </a:lnTo>
                  <a:lnTo>
                    <a:pt x="42545" y="100330"/>
                  </a:lnTo>
                  <a:lnTo>
                    <a:pt x="42545" y="107950"/>
                  </a:lnTo>
                  <a:lnTo>
                    <a:pt x="39547" y="107950"/>
                  </a:lnTo>
                  <a:lnTo>
                    <a:pt x="39547" y="116840"/>
                  </a:lnTo>
                  <a:lnTo>
                    <a:pt x="37160" y="116840"/>
                  </a:lnTo>
                  <a:lnTo>
                    <a:pt x="37160" y="127000"/>
                  </a:lnTo>
                  <a:lnTo>
                    <a:pt x="34582" y="127000"/>
                  </a:lnTo>
                  <a:lnTo>
                    <a:pt x="34582" y="132080"/>
                  </a:lnTo>
                  <a:lnTo>
                    <a:pt x="31584" y="132080"/>
                  </a:lnTo>
                  <a:lnTo>
                    <a:pt x="31584" y="137160"/>
                  </a:lnTo>
                  <a:lnTo>
                    <a:pt x="31584" y="142240"/>
                  </a:lnTo>
                  <a:lnTo>
                    <a:pt x="26200" y="142240"/>
                  </a:lnTo>
                  <a:lnTo>
                    <a:pt x="26200" y="151130"/>
                  </a:lnTo>
                  <a:lnTo>
                    <a:pt x="26200" y="152400"/>
                  </a:lnTo>
                  <a:lnTo>
                    <a:pt x="24358" y="152400"/>
                  </a:lnTo>
                  <a:lnTo>
                    <a:pt x="24358" y="158750"/>
                  </a:lnTo>
                  <a:lnTo>
                    <a:pt x="21247" y="158750"/>
                  </a:lnTo>
                  <a:lnTo>
                    <a:pt x="21247" y="163830"/>
                  </a:lnTo>
                  <a:lnTo>
                    <a:pt x="21247" y="168910"/>
                  </a:lnTo>
                  <a:lnTo>
                    <a:pt x="15963" y="168910"/>
                  </a:lnTo>
                  <a:lnTo>
                    <a:pt x="15963" y="179070"/>
                  </a:lnTo>
                  <a:lnTo>
                    <a:pt x="13385" y="179070"/>
                  </a:lnTo>
                  <a:lnTo>
                    <a:pt x="13385" y="185420"/>
                  </a:lnTo>
                  <a:lnTo>
                    <a:pt x="13385" y="186690"/>
                  </a:lnTo>
                  <a:lnTo>
                    <a:pt x="11010" y="186690"/>
                  </a:lnTo>
                  <a:lnTo>
                    <a:pt x="11010" y="193040"/>
                  </a:lnTo>
                  <a:lnTo>
                    <a:pt x="11010" y="195580"/>
                  </a:lnTo>
                  <a:lnTo>
                    <a:pt x="8013" y="195580"/>
                  </a:lnTo>
                  <a:lnTo>
                    <a:pt x="8013" y="205740"/>
                  </a:lnTo>
                  <a:lnTo>
                    <a:pt x="2997" y="205740"/>
                  </a:lnTo>
                  <a:lnTo>
                    <a:pt x="2997" y="214630"/>
                  </a:lnTo>
                  <a:lnTo>
                    <a:pt x="0" y="214630"/>
                  </a:lnTo>
                  <a:lnTo>
                    <a:pt x="0" y="222250"/>
                  </a:lnTo>
                  <a:lnTo>
                    <a:pt x="13385" y="222250"/>
                  </a:lnTo>
                  <a:lnTo>
                    <a:pt x="13385" y="224790"/>
                  </a:lnTo>
                  <a:lnTo>
                    <a:pt x="26200" y="224790"/>
                  </a:lnTo>
                  <a:lnTo>
                    <a:pt x="26200" y="227330"/>
                  </a:lnTo>
                  <a:lnTo>
                    <a:pt x="121475" y="227330"/>
                  </a:lnTo>
                  <a:lnTo>
                    <a:pt x="121475" y="186690"/>
                  </a:lnTo>
                  <a:lnTo>
                    <a:pt x="121475" y="185420"/>
                  </a:lnTo>
                  <a:close/>
                </a:path>
                <a:path w="925830" h="229869">
                  <a:moveTo>
                    <a:pt x="862711" y="185420"/>
                  </a:moveTo>
                  <a:lnTo>
                    <a:pt x="841413" y="185420"/>
                  </a:lnTo>
                  <a:lnTo>
                    <a:pt x="841413" y="186690"/>
                  </a:lnTo>
                  <a:lnTo>
                    <a:pt x="841413" y="193040"/>
                  </a:lnTo>
                  <a:lnTo>
                    <a:pt x="841413" y="229870"/>
                  </a:lnTo>
                  <a:lnTo>
                    <a:pt x="849376" y="229870"/>
                  </a:lnTo>
                  <a:lnTo>
                    <a:pt x="849376" y="227330"/>
                  </a:lnTo>
                  <a:lnTo>
                    <a:pt x="851585" y="227330"/>
                  </a:lnTo>
                  <a:lnTo>
                    <a:pt x="851585" y="224790"/>
                  </a:lnTo>
                  <a:lnTo>
                    <a:pt x="851585" y="222250"/>
                  </a:lnTo>
                  <a:lnTo>
                    <a:pt x="851585" y="214630"/>
                  </a:lnTo>
                  <a:lnTo>
                    <a:pt x="857338" y="214630"/>
                  </a:lnTo>
                  <a:lnTo>
                    <a:pt x="857338" y="205740"/>
                  </a:lnTo>
                  <a:lnTo>
                    <a:pt x="859599" y="205740"/>
                  </a:lnTo>
                  <a:lnTo>
                    <a:pt x="859599" y="195580"/>
                  </a:lnTo>
                  <a:lnTo>
                    <a:pt x="859599" y="193040"/>
                  </a:lnTo>
                  <a:lnTo>
                    <a:pt x="862711" y="193040"/>
                  </a:lnTo>
                  <a:lnTo>
                    <a:pt x="862711" y="186690"/>
                  </a:lnTo>
                  <a:lnTo>
                    <a:pt x="862711" y="185420"/>
                  </a:lnTo>
                  <a:close/>
                </a:path>
                <a:path w="925830" h="229869">
                  <a:moveTo>
                    <a:pt x="886180" y="116840"/>
                  </a:moveTo>
                  <a:lnTo>
                    <a:pt x="864933" y="116840"/>
                  </a:lnTo>
                  <a:lnTo>
                    <a:pt x="864933" y="127000"/>
                  </a:lnTo>
                  <a:lnTo>
                    <a:pt x="864933" y="132080"/>
                  </a:lnTo>
                  <a:lnTo>
                    <a:pt x="864933" y="179070"/>
                  </a:lnTo>
                  <a:lnTo>
                    <a:pt x="870572" y="179070"/>
                  </a:lnTo>
                  <a:lnTo>
                    <a:pt x="870572" y="168910"/>
                  </a:lnTo>
                  <a:lnTo>
                    <a:pt x="872947" y="168910"/>
                  </a:lnTo>
                  <a:lnTo>
                    <a:pt x="872947" y="163830"/>
                  </a:lnTo>
                  <a:lnTo>
                    <a:pt x="875944" y="163830"/>
                  </a:lnTo>
                  <a:lnTo>
                    <a:pt x="875944" y="158750"/>
                  </a:lnTo>
                  <a:lnTo>
                    <a:pt x="875944" y="152400"/>
                  </a:lnTo>
                  <a:lnTo>
                    <a:pt x="875944" y="151130"/>
                  </a:lnTo>
                  <a:lnTo>
                    <a:pt x="877900" y="151130"/>
                  </a:lnTo>
                  <a:lnTo>
                    <a:pt x="877900" y="142240"/>
                  </a:lnTo>
                  <a:lnTo>
                    <a:pt x="880910" y="142240"/>
                  </a:lnTo>
                  <a:lnTo>
                    <a:pt x="880910" y="137160"/>
                  </a:lnTo>
                  <a:lnTo>
                    <a:pt x="883907" y="137160"/>
                  </a:lnTo>
                  <a:lnTo>
                    <a:pt x="883907" y="132080"/>
                  </a:lnTo>
                  <a:lnTo>
                    <a:pt x="883907" y="127000"/>
                  </a:lnTo>
                  <a:lnTo>
                    <a:pt x="886180" y="127000"/>
                  </a:lnTo>
                  <a:lnTo>
                    <a:pt x="886180" y="116840"/>
                  </a:lnTo>
                  <a:close/>
                </a:path>
                <a:path w="925830" h="229869">
                  <a:moveTo>
                    <a:pt x="925677" y="7620"/>
                  </a:moveTo>
                  <a:lnTo>
                    <a:pt x="864933" y="7620"/>
                  </a:lnTo>
                  <a:lnTo>
                    <a:pt x="864933" y="10160"/>
                  </a:lnTo>
                  <a:lnTo>
                    <a:pt x="891133" y="10160"/>
                  </a:lnTo>
                  <a:lnTo>
                    <a:pt x="891133" y="15240"/>
                  </a:lnTo>
                  <a:lnTo>
                    <a:pt x="891133" y="107950"/>
                  </a:lnTo>
                  <a:lnTo>
                    <a:pt x="894143" y="107950"/>
                  </a:lnTo>
                  <a:lnTo>
                    <a:pt x="894143" y="100330"/>
                  </a:lnTo>
                  <a:lnTo>
                    <a:pt x="899096" y="100330"/>
                  </a:lnTo>
                  <a:lnTo>
                    <a:pt x="899096" y="95250"/>
                  </a:lnTo>
                  <a:lnTo>
                    <a:pt x="902106" y="95250"/>
                  </a:lnTo>
                  <a:lnTo>
                    <a:pt x="902106" y="92710"/>
                  </a:lnTo>
                  <a:lnTo>
                    <a:pt x="902106" y="85090"/>
                  </a:lnTo>
                  <a:lnTo>
                    <a:pt x="904481" y="85090"/>
                  </a:lnTo>
                  <a:lnTo>
                    <a:pt x="904481" y="81280"/>
                  </a:lnTo>
                  <a:lnTo>
                    <a:pt x="904481" y="73660"/>
                  </a:lnTo>
                  <a:lnTo>
                    <a:pt x="907478" y="73660"/>
                  </a:lnTo>
                  <a:lnTo>
                    <a:pt x="907478" y="71120"/>
                  </a:lnTo>
                  <a:lnTo>
                    <a:pt x="907478" y="60960"/>
                  </a:lnTo>
                  <a:lnTo>
                    <a:pt x="912495" y="60960"/>
                  </a:lnTo>
                  <a:lnTo>
                    <a:pt x="912495" y="53340"/>
                  </a:lnTo>
                  <a:lnTo>
                    <a:pt x="915504" y="53340"/>
                  </a:lnTo>
                  <a:lnTo>
                    <a:pt x="915504" y="44450"/>
                  </a:lnTo>
                  <a:lnTo>
                    <a:pt x="915504" y="41910"/>
                  </a:lnTo>
                  <a:lnTo>
                    <a:pt x="917714" y="41910"/>
                  </a:lnTo>
                  <a:lnTo>
                    <a:pt x="917714" y="36830"/>
                  </a:lnTo>
                  <a:lnTo>
                    <a:pt x="920292" y="36830"/>
                  </a:lnTo>
                  <a:lnTo>
                    <a:pt x="920292" y="29210"/>
                  </a:lnTo>
                  <a:lnTo>
                    <a:pt x="920292" y="24130"/>
                  </a:lnTo>
                  <a:lnTo>
                    <a:pt x="923455" y="24130"/>
                  </a:lnTo>
                  <a:lnTo>
                    <a:pt x="923455" y="15240"/>
                  </a:lnTo>
                  <a:lnTo>
                    <a:pt x="925677" y="15240"/>
                  </a:lnTo>
                  <a:lnTo>
                    <a:pt x="925677" y="10160"/>
                  </a:lnTo>
                  <a:lnTo>
                    <a:pt x="925677" y="762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2933820" y="15181072"/>
              <a:ext cx="881380" cy="826135"/>
            </a:xfrm>
            <a:custGeom>
              <a:avLst/>
              <a:gdLst/>
              <a:ahLst/>
              <a:cxnLst/>
              <a:rect l="l" t="t" r="r" b="b"/>
              <a:pathLst>
                <a:path w="881380" h="826134">
                  <a:moveTo>
                    <a:pt x="16395" y="513118"/>
                  </a:moveTo>
                  <a:lnTo>
                    <a:pt x="13335" y="513118"/>
                  </a:lnTo>
                  <a:lnTo>
                    <a:pt x="13335" y="518198"/>
                  </a:lnTo>
                  <a:lnTo>
                    <a:pt x="13335" y="520738"/>
                  </a:lnTo>
                  <a:lnTo>
                    <a:pt x="8382" y="520738"/>
                  </a:lnTo>
                  <a:lnTo>
                    <a:pt x="8382" y="528358"/>
                  </a:lnTo>
                  <a:lnTo>
                    <a:pt x="5372" y="528358"/>
                  </a:lnTo>
                  <a:lnTo>
                    <a:pt x="5372" y="535978"/>
                  </a:lnTo>
                  <a:lnTo>
                    <a:pt x="5372" y="542328"/>
                  </a:lnTo>
                  <a:lnTo>
                    <a:pt x="3149" y="542328"/>
                  </a:lnTo>
                  <a:lnTo>
                    <a:pt x="3149" y="547408"/>
                  </a:lnTo>
                  <a:lnTo>
                    <a:pt x="0" y="547408"/>
                  </a:lnTo>
                  <a:lnTo>
                    <a:pt x="0" y="555028"/>
                  </a:lnTo>
                  <a:lnTo>
                    <a:pt x="16395" y="555028"/>
                  </a:lnTo>
                  <a:lnTo>
                    <a:pt x="16395" y="547408"/>
                  </a:lnTo>
                  <a:lnTo>
                    <a:pt x="16395" y="542328"/>
                  </a:lnTo>
                  <a:lnTo>
                    <a:pt x="16395" y="535978"/>
                  </a:lnTo>
                  <a:lnTo>
                    <a:pt x="16395" y="528358"/>
                  </a:lnTo>
                  <a:lnTo>
                    <a:pt x="16395" y="520738"/>
                  </a:lnTo>
                  <a:lnTo>
                    <a:pt x="16395" y="518198"/>
                  </a:lnTo>
                  <a:lnTo>
                    <a:pt x="16395" y="513118"/>
                  </a:lnTo>
                  <a:close/>
                </a:path>
                <a:path w="881380" h="826134">
                  <a:moveTo>
                    <a:pt x="42545" y="444538"/>
                  </a:moveTo>
                  <a:lnTo>
                    <a:pt x="36906" y="444538"/>
                  </a:lnTo>
                  <a:lnTo>
                    <a:pt x="36906" y="449618"/>
                  </a:lnTo>
                  <a:lnTo>
                    <a:pt x="36906" y="452158"/>
                  </a:lnTo>
                  <a:lnTo>
                    <a:pt x="36906" y="457238"/>
                  </a:lnTo>
                  <a:lnTo>
                    <a:pt x="31584" y="457238"/>
                  </a:lnTo>
                  <a:lnTo>
                    <a:pt x="31584" y="462318"/>
                  </a:lnTo>
                  <a:lnTo>
                    <a:pt x="31584" y="471208"/>
                  </a:lnTo>
                  <a:lnTo>
                    <a:pt x="29730" y="471208"/>
                  </a:lnTo>
                  <a:lnTo>
                    <a:pt x="29730" y="475018"/>
                  </a:lnTo>
                  <a:lnTo>
                    <a:pt x="29730" y="478828"/>
                  </a:lnTo>
                  <a:lnTo>
                    <a:pt x="26568" y="478828"/>
                  </a:lnTo>
                  <a:lnTo>
                    <a:pt x="26568" y="483908"/>
                  </a:lnTo>
                  <a:lnTo>
                    <a:pt x="21348" y="483908"/>
                  </a:lnTo>
                  <a:lnTo>
                    <a:pt x="21348" y="491528"/>
                  </a:lnTo>
                  <a:lnTo>
                    <a:pt x="21348" y="494068"/>
                  </a:lnTo>
                  <a:lnTo>
                    <a:pt x="18605" y="494068"/>
                  </a:lnTo>
                  <a:lnTo>
                    <a:pt x="18605" y="500418"/>
                  </a:lnTo>
                  <a:lnTo>
                    <a:pt x="18605" y="504228"/>
                  </a:lnTo>
                  <a:lnTo>
                    <a:pt x="42545" y="504228"/>
                  </a:lnTo>
                  <a:lnTo>
                    <a:pt x="42545" y="500418"/>
                  </a:lnTo>
                  <a:lnTo>
                    <a:pt x="42545" y="494068"/>
                  </a:lnTo>
                  <a:lnTo>
                    <a:pt x="42545" y="449618"/>
                  </a:lnTo>
                  <a:lnTo>
                    <a:pt x="42545" y="444538"/>
                  </a:lnTo>
                  <a:close/>
                </a:path>
                <a:path w="881380" h="826134">
                  <a:moveTo>
                    <a:pt x="688352" y="420408"/>
                  </a:moveTo>
                  <a:lnTo>
                    <a:pt x="678167" y="420408"/>
                  </a:lnTo>
                  <a:lnTo>
                    <a:pt x="678167" y="415594"/>
                  </a:lnTo>
                  <a:lnTo>
                    <a:pt x="678167" y="415328"/>
                  </a:lnTo>
                  <a:lnTo>
                    <a:pt x="659980" y="415328"/>
                  </a:lnTo>
                  <a:lnTo>
                    <a:pt x="659980" y="412788"/>
                  </a:lnTo>
                  <a:lnTo>
                    <a:pt x="646645" y="412788"/>
                  </a:lnTo>
                  <a:lnTo>
                    <a:pt x="646645" y="408978"/>
                  </a:lnTo>
                  <a:lnTo>
                    <a:pt x="646645" y="407301"/>
                  </a:lnTo>
                  <a:lnTo>
                    <a:pt x="646645" y="0"/>
                  </a:lnTo>
                  <a:lnTo>
                    <a:pt x="50139" y="0"/>
                  </a:lnTo>
                  <a:lnTo>
                    <a:pt x="50139" y="422948"/>
                  </a:lnTo>
                  <a:lnTo>
                    <a:pt x="44919" y="422948"/>
                  </a:lnTo>
                  <a:lnTo>
                    <a:pt x="44919" y="425488"/>
                  </a:lnTo>
                  <a:lnTo>
                    <a:pt x="44919" y="426427"/>
                  </a:lnTo>
                  <a:lnTo>
                    <a:pt x="44919" y="428028"/>
                  </a:lnTo>
                  <a:lnTo>
                    <a:pt x="44919" y="434378"/>
                  </a:lnTo>
                  <a:lnTo>
                    <a:pt x="42545" y="434378"/>
                  </a:lnTo>
                  <a:lnTo>
                    <a:pt x="42545" y="435648"/>
                  </a:lnTo>
                  <a:lnTo>
                    <a:pt x="50139" y="435648"/>
                  </a:lnTo>
                  <a:lnTo>
                    <a:pt x="50139" y="825576"/>
                  </a:lnTo>
                  <a:lnTo>
                    <a:pt x="189915" y="825576"/>
                  </a:lnTo>
                  <a:lnTo>
                    <a:pt x="189915" y="412788"/>
                  </a:lnTo>
                  <a:lnTo>
                    <a:pt x="617435" y="412788"/>
                  </a:lnTo>
                  <a:lnTo>
                    <a:pt x="617435" y="825576"/>
                  </a:lnTo>
                  <a:lnTo>
                    <a:pt x="646645" y="825576"/>
                  </a:lnTo>
                  <a:lnTo>
                    <a:pt x="646645" y="420408"/>
                  </a:lnTo>
                  <a:lnTo>
                    <a:pt x="664933" y="420408"/>
                  </a:lnTo>
                  <a:lnTo>
                    <a:pt x="664933" y="420712"/>
                  </a:lnTo>
                  <a:lnTo>
                    <a:pt x="664933" y="422948"/>
                  </a:lnTo>
                  <a:lnTo>
                    <a:pt x="688352" y="422948"/>
                  </a:lnTo>
                  <a:lnTo>
                    <a:pt x="688352" y="420712"/>
                  </a:lnTo>
                  <a:lnTo>
                    <a:pt x="688352" y="420408"/>
                  </a:lnTo>
                  <a:close/>
                </a:path>
                <a:path w="881380" h="826134">
                  <a:moveTo>
                    <a:pt x="734060" y="428028"/>
                  </a:moveTo>
                  <a:lnTo>
                    <a:pt x="720725" y="428028"/>
                  </a:lnTo>
                  <a:lnTo>
                    <a:pt x="720725" y="426427"/>
                  </a:lnTo>
                  <a:lnTo>
                    <a:pt x="720725" y="425488"/>
                  </a:lnTo>
                  <a:lnTo>
                    <a:pt x="707491" y="425488"/>
                  </a:lnTo>
                  <a:lnTo>
                    <a:pt x="707491" y="422948"/>
                  </a:lnTo>
                  <a:lnTo>
                    <a:pt x="688352" y="422948"/>
                  </a:lnTo>
                  <a:lnTo>
                    <a:pt x="688352" y="425488"/>
                  </a:lnTo>
                  <a:lnTo>
                    <a:pt x="688352" y="426427"/>
                  </a:lnTo>
                  <a:lnTo>
                    <a:pt x="688352" y="428028"/>
                  </a:lnTo>
                  <a:lnTo>
                    <a:pt x="714654" y="428028"/>
                  </a:lnTo>
                  <a:lnTo>
                    <a:pt x="714654" y="434378"/>
                  </a:lnTo>
                  <a:lnTo>
                    <a:pt x="734060" y="434378"/>
                  </a:lnTo>
                  <a:lnTo>
                    <a:pt x="734060" y="428028"/>
                  </a:lnTo>
                  <a:close/>
                </a:path>
                <a:path w="881380" h="826134">
                  <a:moveTo>
                    <a:pt x="749249" y="434378"/>
                  </a:moveTo>
                  <a:lnTo>
                    <a:pt x="735914" y="434378"/>
                  </a:lnTo>
                  <a:lnTo>
                    <a:pt x="735914" y="435648"/>
                  </a:lnTo>
                  <a:lnTo>
                    <a:pt x="749249" y="435648"/>
                  </a:lnTo>
                  <a:lnTo>
                    <a:pt x="749249" y="434378"/>
                  </a:lnTo>
                  <a:close/>
                </a:path>
                <a:path w="881380" h="826134">
                  <a:moveTo>
                    <a:pt x="881329" y="462318"/>
                  </a:moveTo>
                  <a:lnTo>
                    <a:pt x="864933" y="462318"/>
                  </a:lnTo>
                  <a:lnTo>
                    <a:pt x="864933" y="457238"/>
                  </a:lnTo>
                  <a:lnTo>
                    <a:pt x="836574" y="457238"/>
                  </a:lnTo>
                  <a:lnTo>
                    <a:pt x="836574" y="452158"/>
                  </a:lnTo>
                  <a:lnTo>
                    <a:pt x="823175" y="452158"/>
                  </a:lnTo>
                  <a:lnTo>
                    <a:pt x="823175" y="449618"/>
                  </a:lnTo>
                  <a:lnTo>
                    <a:pt x="804976" y="449618"/>
                  </a:lnTo>
                  <a:lnTo>
                    <a:pt x="804976" y="444538"/>
                  </a:lnTo>
                  <a:lnTo>
                    <a:pt x="778408" y="444538"/>
                  </a:lnTo>
                  <a:lnTo>
                    <a:pt x="778408" y="439458"/>
                  </a:lnTo>
                  <a:lnTo>
                    <a:pt x="762482" y="439458"/>
                  </a:lnTo>
                  <a:lnTo>
                    <a:pt x="762482" y="444538"/>
                  </a:lnTo>
                  <a:lnTo>
                    <a:pt x="762482" y="449618"/>
                  </a:lnTo>
                  <a:lnTo>
                    <a:pt x="762482" y="504228"/>
                  </a:lnTo>
                  <a:lnTo>
                    <a:pt x="786003" y="504228"/>
                  </a:lnTo>
                  <a:lnTo>
                    <a:pt x="786003" y="555028"/>
                  </a:lnTo>
                  <a:lnTo>
                    <a:pt x="851750" y="555028"/>
                  </a:lnTo>
                  <a:lnTo>
                    <a:pt x="851750" y="547408"/>
                  </a:lnTo>
                  <a:lnTo>
                    <a:pt x="854760" y="547408"/>
                  </a:lnTo>
                  <a:lnTo>
                    <a:pt x="854760" y="542328"/>
                  </a:lnTo>
                  <a:lnTo>
                    <a:pt x="854760" y="535978"/>
                  </a:lnTo>
                  <a:lnTo>
                    <a:pt x="857770" y="535978"/>
                  </a:lnTo>
                  <a:lnTo>
                    <a:pt x="857770" y="528358"/>
                  </a:lnTo>
                  <a:lnTo>
                    <a:pt x="862723" y="528358"/>
                  </a:lnTo>
                  <a:lnTo>
                    <a:pt x="862723" y="520738"/>
                  </a:lnTo>
                  <a:lnTo>
                    <a:pt x="862723" y="518198"/>
                  </a:lnTo>
                  <a:lnTo>
                    <a:pt x="864933" y="518198"/>
                  </a:lnTo>
                  <a:lnTo>
                    <a:pt x="864933" y="513118"/>
                  </a:lnTo>
                  <a:lnTo>
                    <a:pt x="864933" y="508038"/>
                  </a:lnTo>
                  <a:lnTo>
                    <a:pt x="867943" y="508038"/>
                  </a:lnTo>
                  <a:lnTo>
                    <a:pt x="867943" y="504228"/>
                  </a:lnTo>
                  <a:lnTo>
                    <a:pt x="867943" y="500418"/>
                  </a:lnTo>
                  <a:lnTo>
                    <a:pt x="871105" y="500418"/>
                  </a:lnTo>
                  <a:lnTo>
                    <a:pt x="871105" y="494068"/>
                  </a:lnTo>
                  <a:lnTo>
                    <a:pt x="871105" y="491528"/>
                  </a:lnTo>
                  <a:lnTo>
                    <a:pt x="875957" y="491528"/>
                  </a:lnTo>
                  <a:lnTo>
                    <a:pt x="875957" y="483908"/>
                  </a:lnTo>
                  <a:lnTo>
                    <a:pt x="878319" y="483908"/>
                  </a:lnTo>
                  <a:lnTo>
                    <a:pt x="878319" y="478828"/>
                  </a:lnTo>
                  <a:lnTo>
                    <a:pt x="878319" y="475018"/>
                  </a:lnTo>
                  <a:lnTo>
                    <a:pt x="881329" y="475018"/>
                  </a:lnTo>
                  <a:lnTo>
                    <a:pt x="881329" y="471208"/>
                  </a:lnTo>
                  <a:lnTo>
                    <a:pt x="881329" y="462318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2989700" y="15469400"/>
              <a:ext cx="532765" cy="114300"/>
            </a:xfrm>
            <a:custGeom>
              <a:avLst/>
              <a:gdLst/>
              <a:ahLst/>
              <a:cxnLst/>
              <a:rect l="l" t="t" r="r" b="b"/>
              <a:pathLst>
                <a:path w="532765" h="114300">
                  <a:moveTo>
                    <a:pt x="532765" y="110490"/>
                  </a:moveTo>
                  <a:lnTo>
                    <a:pt x="516788" y="110490"/>
                  </a:lnTo>
                  <a:lnTo>
                    <a:pt x="516788" y="105410"/>
                  </a:lnTo>
                  <a:lnTo>
                    <a:pt x="503440" y="105410"/>
                  </a:lnTo>
                  <a:lnTo>
                    <a:pt x="503440" y="102870"/>
                  </a:lnTo>
                  <a:lnTo>
                    <a:pt x="487464" y="102870"/>
                  </a:lnTo>
                  <a:lnTo>
                    <a:pt x="487464" y="97790"/>
                  </a:lnTo>
                  <a:lnTo>
                    <a:pt x="459054" y="97790"/>
                  </a:lnTo>
                  <a:lnTo>
                    <a:pt x="459054" y="92710"/>
                  </a:lnTo>
                  <a:lnTo>
                    <a:pt x="445706" y="92710"/>
                  </a:lnTo>
                  <a:lnTo>
                    <a:pt x="445706" y="90170"/>
                  </a:lnTo>
                  <a:lnTo>
                    <a:pt x="432473" y="90170"/>
                  </a:lnTo>
                  <a:lnTo>
                    <a:pt x="432473" y="85090"/>
                  </a:lnTo>
                  <a:lnTo>
                    <a:pt x="416496" y="85090"/>
                  </a:lnTo>
                  <a:lnTo>
                    <a:pt x="416496" y="81280"/>
                  </a:lnTo>
                  <a:lnTo>
                    <a:pt x="403161" y="81280"/>
                  </a:lnTo>
                  <a:lnTo>
                    <a:pt x="403161" y="80010"/>
                  </a:lnTo>
                  <a:lnTo>
                    <a:pt x="384975" y="80010"/>
                  </a:lnTo>
                  <a:lnTo>
                    <a:pt x="384975" y="76200"/>
                  </a:lnTo>
                  <a:lnTo>
                    <a:pt x="374789" y="76200"/>
                  </a:lnTo>
                  <a:lnTo>
                    <a:pt x="374789" y="74930"/>
                  </a:lnTo>
                  <a:lnTo>
                    <a:pt x="355384" y="74930"/>
                  </a:lnTo>
                  <a:lnTo>
                    <a:pt x="355384" y="71120"/>
                  </a:lnTo>
                  <a:lnTo>
                    <a:pt x="342417" y="71120"/>
                  </a:lnTo>
                  <a:lnTo>
                    <a:pt x="342417" y="66040"/>
                  </a:lnTo>
                  <a:lnTo>
                    <a:pt x="326859" y="66040"/>
                  </a:lnTo>
                  <a:lnTo>
                    <a:pt x="326859" y="63500"/>
                  </a:lnTo>
                  <a:lnTo>
                    <a:pt x="313626" y="63500"/>
                  </a:lnTo>
                  <a:lnTo>
                    <a:pt x="313626" y="60960"/>
                  </a:lnTo>
                  <a:lnTo>
                    <a:pt x="297649" y="60960"/>
                  </a:lnTo>
                  <a:lnTo>
                    <a:pt x="297649" y="54610"/>
                  </a:lnTo>
                  <a:lnTo>
                    <a:pt x="284314" y="54610"/>
                  </a:lnTo>
                  <a:lnTo>
                    <a:pt x="284314" y="53340"/>
                  </a:lnTo>
                  <a:lnTo>
                    <a:pt x="269125" y="53340"/>
                  </a:lnTo>
                  <a:lnTo>
                    <a:pt x="269125" y="50800"/>
                  </a:lnTo>
                  <a:lnTo>
                    <a:pt x="255892" y="50800"/>
                  </a:lnTo>
                  <a:lnTo>
                    <a:pt x="255892" y="48260"/>
                  </a:lnTo>
                  <a:lnTo>
                    <a:pt x="239547" y="48260"/>
                  </a:lnTo>
                  <a:lnTo>
                    <a:pt x="239547" y="41910"/>
                  </a:lnTo>
                  <a:lnTo>
                    <a:pt x="226733" y="41910"/>
                  </a:lnTo>
                  <a:lnTo>
                    <a:pt x="226733" y="39370"/>
                  </a:lnTo>
                  <a:lnTo>
                    <a:pt x="197789" y="39370"/>
                  </a:lnTo>
                  <a:lnTo>
                    <a:pt x="197789" y="34290"/>
                  </a:lnTo>
                  <a:lnTo>
                    <a:pt x="178803" y="34290"/>
                  </a:lnTo>
                  <a:lnTo>
                    <a:pt x="178803" y="31750"/>
                  </a:lnTo>
                  <a:lnTo>
                    <a:pt x="168630" y="31750"/>
                  </a:lnTo>
                  <a:lnTo>
                    <a:pt x="168630" y="29210"/>
                  </a:lnTo>
                  <a:lnTo>
                    <a:pt x="150279" y="29210"/>
                  </a:lnTo>
                  <a:lnTo>
                    <a:pt x="150279" y="24130"/>
                  </a:lnTo>
                  <a:lnTo>
                    <a:pt x="139319" y="24130"/>
                  </a:lnTo>
                  <a:lnTo>
                    <a:pt x="139319" y="21590"/>
                  </a:lnTo>
                  <a:lnTo>
                    <a:pt x="121119" y="21590"/>
                  </a:lnTo>
                  <a:lnTo>
                    <a:pt x="121119" y="19050"/>
                  </a:lnTo>
                  <a:lnTo>
                    <a:pt x="107886" y="19050"/>
                  </a:lnTo>
                  <a:lnTo>
                    <a:pt x="107886" y="12700"/>
                  </a:lnTo>
                  <a:lnTo>
                    <a:pt x="92278" y="12700"/>
                  </a:lnTo>
                  <a:lnTo>
                    <a:pt x="92278" y="10160"/>
                  </a:lnTo>
                  <a:lnTo>
                    <a:pt x="79362" y="10160"/>
                  </a:lnTo>
                  <a:lnTo>
                    <a:pt x="79362" y="8890"/>
                  </a:lnTo>
                  <a:lnTo>
                    <a:pt x="65963" y="8890"/>
                  </a:lnTo>
                  <a:lnTo>
                    <a:pt x="65963" y="5080"/>
                  </a:lnTo>
                  <a:lnTo>
                    <a:pt x="49784" y="5080"/>
                  </a:lnTo>
                  <a:lnTo>
                    <a:pt x="49784" y="0"/>
                  </a:lnTo>
                  <a:lnTo>
                    <a:pt x="36804" y="0"/>
                  </a:lnTo>
                  <a:lnTo>
                    <a:pt x="36804" y="5080"/>
                  </a:lnTo>
                  <a:lnTo>
                    <a:pt x="36804" y="8890"/>
                  </a:lnTo>
                  <a:lnTo>
                    <a:pt x="36804" y="10160"/>
                  </a:lnTo>
                  <a:lnTo>
                    <a:pt x="33807" y="10160"/>
                  </a:lnTo>
                  <a:lnTo>
                    <a:pt x="33807" y="12700"/>
                  </a:lnTo>
                  <a:lnTo>
                    <a:pt x="33807" y="19050"/>
                  </a:lnTo>
                  <a:lnTo>
                    <a:pt x="33807" y="21590"/>
                  </a:lnTo>
                  <a:lnTo>
                    <a:pt x="31597" y="21590"/>
                  </a:lnTo>
                  <a:lnTo>
                    <a:pt x="31597" y="24130"/>
                  </a:lnTo>
                  <a:lnTo>
                    <a:pt x="31597" y="29210"/>
                  </a:lnTo>
                  <a:lnTo>
                    <a:pt x="31597" y="31750"/>
                  </a:lnTo>
                  <a:lnTo>
                    <a:pt x="28435" y="31750"/>
                  </a:lnTo>
                  <a:lnTo>
                    <a:pt x="28435" y="34290"/>
                  </a:lnTo>
                  <a:lnTo>
                    <a:pt x="28435" y="39370"/>
                  </a:lnTo>
                  <a:lnTo>
                    <a:pt x="23583" y="39370"/>
                  </a:lnTo>
                  <a:lnTo>
                    <a:pt x="23583" y="41910"/>
                  </a:lnTo>
                  <a:lnTo>
                    <a:pt x="23583" y="48260"/>
                  </a:lnTo>
                  <a:lnTo>
                    <a:pt x="20472" y="48260"/>
                  </a:lnTo>
                  <a:lnTo>
                    <a:pt x="20472" y="66040"/>
                  </a:lnTo>
                  <a:lnTo>
                    <a:pt x="15621" y="66040"/>
                  </a:lnTo>
                  <a:lnTo>
                    <a:pt x="15621" y="71120"/>
                  </a:lnTo>
                  <a:lnTo>
                    <a:pt x="15621" y="74930"/>
                  </a:lnTo>
                  <a:lnTo>
                    <a:pt x="13246" y="74930"/>
                  </a:lnTo>
                  <a:lnTo>
                    <a:pt x="13246" y="76200"/>
                  </a:lnTo>
                  <a:lnTo>
                    <a:pt x="13246" y="80010"/>
                  </a:lnTo>
                  <a:lnTo>
                    <a:pt x="13246" y="81280"/>
                  </a:lnTo>
                  <a:lnTo>
                    <a:pt x="7239" y="81280"/>
                  </a:lnTo>
                  <a:lnTo>
                    <a:pt x="7239" y="85090"/>
                  </a:lnTo>
                  <a:lnTo>
                    <a:pt x="7239" y="90170"/>
                  </a:lnTo>
                  <a:lnTo>
                    <a:pt x="7239" y="92710"/>
                  </a:lnTo>
                  <a:lnTo>
                    <a:pt x="7239" y="97790"/>
                  </a:lnTo>
                  <a:lnTo>
                    <a:pt x="2222" y="97790"/>
                  </a:lnTo>
                  <a:lnTo>
                    <a:pt x="2222" y="102870"/>
                  </a:lnTo>
                  <a:lnTo>
                    <a:pt x="2222" y="105410"/>
                  </a:lnTo>
                  <a:lnTo>
                    <a:pt x="2222" y="110490"/>
                  </a:lnTo>
                  <a:lnTo>
                    <a:pt x="0" y="110490"/>
                  </a:lnTo>
                  <a:lnTo>
                    <a:pt x="0" y="114300"/>
                  </a:lnTo>
                  <a:lnTo>
                    <a:pt x="532765" y="114300"/>
                  </a:lnTo>
                  <a:lnTo>
                    <a:pt x="532765" y="11049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2894437" y="15955810"/>
              <a:ext cx="810260" cy="176530"/>
            </a:xfrm>
            <a:custGeom>
              <a:avLst/>
              <a:gdLst/>
              <a:ahLst/>
              <a:cxnLst/>
              <a:rect l="l" t="t" r="r" b="b"/>
              <a:pathLst>
                <a:path w="810259" h="176530">
                  <a:moveTo>
                    <a:pt x="81927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13220" y="2540"/>
                  </a:lnTo>
                  <a:lnTo>
                    <a:pt x="13220" y="7620"/>
                  </a:lnTo>
                  <a:lnTo>
                    <a:pt x="31407" y="7620"/>
                  </a:lnTo>
                  <a:lnTo>
                    <a:pt x="31407" y="10160"/>
                  </a:lnTo>
                  <a:lnTo>
                    <a:pt x="42532" y="10160"/>
                  </a:lnTo>
                  <a:lnTo>
                    <a:pt x="42532" y="16510"/>
                  </a:lnTo>
                  <a:lnTo>
                    <a:pt x="69113" y="16510"/>
                  </a:lnTo>
                  <a:lnTo>
                    <a:pt x="69113" y="21590"/>
                  </a:lnTo>
                  <a:lnTo>
                    <a:pt x="81927" y="21590"/>
                  </a:lnTo>
                  <a:lnTo>
                    <a:pt x="81927" y="16510"/>
                  </a:lnTo>
                  <a:lnTo>
                    <a:pt x="81927" y="10160"/>
                  </a:lnTo>
                  <a:lnTo>
                    <a:pt x="81927" y="7620"/>
                  </a:lnTo>
                  <a:lnTo>
                    <a:pt x="81927" y="2540"/>
                  </a:lnTo>
                  <a:lnTo>
                    <a:pt x="81927" y="0"/>
                  </a:lnTo>
                  <a:close/>
                </a:path>
                <a:path w="810259" h="176530">
                  <a:moveTo>
                    <a:pt x="102501" y="21590"/>
                  </a:moveTo>
                  <a:lnTo>
                    <a:pt x="84302" y="21590"/>
                  </a:lnTo>
                  <a:lnTo>
                    <a:pt x="84302" y="24130"/>
                  </a:lnTo>
                  <a:lnTo>
                    <a:pt x="97485" y="24130"/>
                  </a:lnTo>
                  <a:lnTo>
                    <a:pt x="97485" y="26670"/>
                  </a:lnTo>
                  <a:lnTo>
                    <a:pt x="102501" y="26670"/>
                  </a:lnTo>
                  <a:lnTo>
                    <a:pt x="102501" y="24130"/>
                  </a:lnTo>
                  <a:lnTo>
                    <a:pt x="102501" y="21590"/>
                  </a:lnTo>
                  <a:close/>
                </a:path>
                <a:path w="810259" h="176530">
                  <a:moveTo>
                    <a:pt x="153428" y="29210"/>
                  </a:moveTo>
                  <a:lnTo>
                    <a:pt x="129070" y="29210"/>
                  </a:lnTo>
                  <a:lnTo>
                    <a:pt x="129070" y="26670"/>
                  </a:lnTo>
                  <a:lnTo>
                    <a:pt x="110883" y="26670"/>
                  </a:lnTo>
                  <a:lnTo>
                    <a:pt x="110883" y="29210"/>
                  </a:lnTo>
                  <a:lnTo>
                    <a:pt x="123698" y="29210"/>
                  </a:lnTo>
                  <a:lnTo>
                    <a:pt x="123698" y="31419"/>
                  </a:lnTo>
                  <a:lnTo>
                    <a:pt x="123698" y="31750"/>
                  </a:lnTo>
                  <a:lnTo>
                    <a:pt x="137033" y="31750"/>
                  </a:lnTo>
                  <a:lnTo>
                    <a:pt x="137033" y="36830"/>
                  </a:lnTo>
                  <a:lnTo>
                    <a:pt x="153428" y="36830"/>
                  </a:lnTo>
                  <a:lnTo>
                    <a:pt x="153428" y="31750"/>
                  </a:lnTo>
                  <a:lnTo>
                    <a:pt x="153428" y="31419"/>
                  </a:lnTo>
                  <a:lnTo>
                    <a:pt x="153428" y="29210"/>
                  </a:lnTo>
                  <a:close/>
                </a:path>
                <a:path w="810259" h="176530">
                  <a:moveTo>
                    <a:pt x="179578" y="39370"/>
                  </a:moveTo>
                  <a:lnTo>
                    <a:pt x="166243" y="39370"/>
                  </a:lnTo>
                  <a:lnTo>
                    <a:pt x="166243" y="39674"/>
                  </a:lnTo>
                  <a:lnTo>
                    <a:pt x="166243" y="41910"/>
                  </a:lnTo>
                  <a:lnTo>
                    <a:pt x="179578" y="41910"/>
                  </a:lnTo>
                  <a:lnTo>
                    <a:pt x="179578" y="39674"/>
                  </a:lnTo>
                  <a:lnTo>
                    <a:pt x="179578" y="39370"/>
                  </a:lnTo>
                  <a:close/>
                </a:path>
                <a:path w="810259" h="176530">
                  <a:moveTo>
                    <a:pt x="200774" y="44450"/>
                  </a:moveTo>
                  <a:lnTo>
                    <a:pt x="192811" y="44450"/>
                  </a:lnTo>
                  <a:lnTo>
                    <a:pt x="192811" y="44716"/>
                  </a:lnTo>
                  <a:lnTo>
                    <a:pt x="192811" y="50800"/>
                  </a:lnTo>
                  <a:lnTo>
                    <a:pt x="200774" y="50800"/>
                  </a:lnTo>
                  <a:lnTo>
                    <a:pt x="200774" y="44716"/>
                  </a:lnTo>
                  <a:lnTo>
                    <a:pt x="200774" y="44450"/>
                  </a:lnTo>
                  <a:close/>
                </a:path>
                <a:path w="810259" h="176530">
                  <a:moveTo>
                    <a:pt x="801865" y="21590"/>
                  </a:moveTo>
                  <a:lnTo>
                    <a:pt x="775296" y="21590"/>
                  </a:lnTo>
                  <a:lnTo>
                    <a:pt x="775296" y="24130"/>
                  </a:lnTo>
                  <a:lnTo>
                    <a:pt x="775296" y="26670"/>
                  </a:lnTo>
                  <a:lnTo>
                    <a:pt x="754037" y="26670"/>
                  </a:lnTo>
                  <a:lnTo>
                    <a:pt x="754037" y="29210"/>
                  </a:lnTo>
                  <a:lnTo>
                    <a:pt x="727735" y="29210"/>
                  </a:lnTo>
                  <a:lnTo>
                    <a:pt x="727735" y="31419"/>
                  </a:lnTo>
                  <a:lnTo>
                    <a:pt x="727735" y="31750"/>
                  </a:lnTo>
                  <a:lnTo>
                    <a:pt x="727735" y="36830"/>
                  </a:lnTo>
                  <a:lnTo>
                    <a:pt x="727735" y="39370"/>
                  </a:lnTo>
                  <a:lnTo>
                    <a:pt x="704316" y="39370"/>
                  </a:lnTo>
                  <a:lnTo>
                    <a:pt x="704316" y="39674"/>
                  </a:lnTo>
                  <a:lnTo>
                    <a:pt x="704316" y="41910"/>
                  </a:lnTo>
                  <a:lnTo>
                    <a:pt x="704316" y="44450"/>
                  </a:lnTo>
                  <a:lnTo>
                    <a:pt x="678014" y="44450"/>
                  </a:lnTo>
                  <a:lnTo>
                    <a:pt x="678014" y="44716"/>
                  </a:lnTo>
                  <a:lnTo>
                    <a:pt x="678014" y="50800"/>
                  </a:lnTo>
                  <a:lnTo>
                    <a:pt x="656818" y="50800"/>
                  </a:lnTo>
                  <a:lnTo>
                    <a:pt x="656818" y="52070"/>
                  </a:lnTo>
                  <a:lnTo>
                    <a:pt x="229298" y="52070"/>
                  </a:lnTo>
                  <a:lnTo>
                    <a:pt x="229298" y="50838"/>
                  </a:lnTo>
                  <a:lnTo>
                    <a:pt x="208000" y="50800"/>
                  </a:lnTo>
                  <a:lnTo>
                    <a:pt x="208000" y="52070"/>
                  </a:lnTo>
                  <a:lnTo>
                    <a:pt x="221348" y="52070"/>
                  </a:lnTo>
                  <a:lnTo>
                    <a:pt x="221348" y="55473"/>
                  </a:lnTo>
                  <a:lnTo>
                    <a:pt x="221348" y="55880"/>
                  </a:lnTo>
                  <a:lnTo>
                    <a:pt x="234581" y="55880"/>
                  </a:lnTo>
                  <a:lnTo>
                    <a:pt x="234581" y="57150"/>
                  </a:lnTo>
                  <a:lnTo>
                    <a:pt x="245541" y="57150"/>
                  </a:lnTo>
                  <a:lnTo>
                    <a:pt x="245541" y="63500"/>
                  </a:lnTo>
                  <a:lnTo>
                    <a:pt x="274066" y="63500"/>
                  </a:lnTo>
                  <a:lnTo>
                    <a:pt x="274066" y="68580"/>
                  </a:lnTo>
                  <a:lnTo>
                    <a:pt x="287451" y="68580"/>
                  </a:lnTo>
                  <a:lnTo>
                    <a:pt x="287451" y="71120"/>
                  </a:lnTo>
                  <a:lnTo>
                    <a:pt x="300647" y="71120"/>
                  </a:lnTo>
                  <a:lnTo>
                    <a:pt x="300647" y="73660"/>
                  </a:lnTo>
                  <a:lnTo>
                    <a:pt x="316611" y="73660"/>
                  </a:lnTo>
                  <a:lnTo>
                    <a:pt x="316611" y="78740"/>
                  </a:lnTo>
                  <a:lnTo>
                    <a:pt x="332968" y="78740"/>
                  </a:lnTo>
                  <a:lnTo>
                    <a:pt x="332968" y="82550"/>
                  </a:lnTo>
                  <a:lnTo>
                    <a:pt x="345833" y="82550"/>
                  </a:lnTo>
                  <a:lnTo>
                    <a:pt x="345833" y="83820"/>
                  </a:lnTo>
                  <a:lnTo>
                    <a:pt x="359168" y="83820"/>
                  </a:lnTo>
                  <a:lnTo>
                    <a:pt x="359168" y="86360"/>
                  </a:lnTo>
                  <a:lnTo>
                    <a:pt x="372402" y="86360"/>
                  </a:lnTo>
                  <a:lnTo>
                    <a:pt x="372402" y="92710"/>
                  </a:lnTo>
                  <a:lnTo>
                    <a:pt x="387591" y="92710"/>
                  </a:lnTo>
                  <a:lnTo>
                    <a:pt x="387591" y="95250"/>
                  </a:lnTo>
                  <a:lnTo>
                    <a:pt x="400926" y="95250"/>
                  </a:lnTo>
                  <a:lnTo>
                    <a:pt x="400926" y="100330"/>
                  </a:lnTo>
                  <a:lnTo>
                    <a:pt x="427507" y="100330"/>
                  </a:lnTo>
                  <a:lnTo>
                    <a:pt x="427507" y="102870"/>
                  </a:lnTo>
                  <a:lnTo>
                    <a:pt x="437680" y="102870"/>
                  </a:lnTo>
                  <a:lnTo>
                    <a:pt x="437680" y="105410"/>
                  </a:lnTo>
                  <a:lnTo>
                    <a:pt x="456666" y="105410"/>
                  </a:lnTo>
                  <a:lnTo>
                    <a:pt x="456666" y="110490"/>
                  </a:lnTo>
                  <a:lnTo>
                    <a:pt x="470052" y="110490"/>
                  </a:lnTo>
                  <a:lnTo>
                    <a:pt x="470052" y="113030"/>
                  </a:lnTo>
                  <a:lnTo>
                    <a:pt x="480237" y="113030"/>
                  </a:lnTo>
                  <a:lnTo>
                    <a:pt x="480237" y="116840"/>
                  </a:lnTo>
                  <a:lnTo>
                    <a:pt x="493204" y="116840"/>
                  </a:lnTo>
                  <a:lnTo>
                    <a:pt x="493204" y="121920"/>
                  </a:lnTo>
                  <a:lnTo>
                    <a:pt x="511759" y="121920"/>
                  </a:lnTo>
                  <a:lnTo>
                    <a:pt x="511759" y="123190"/>
                  </a:lnTo>
                  <a:lnTo>
                    <a:pt x="522782" y="123190"/>
                  </a:lnTo>
                  <a:lnTo>
                    <a:pt x="522782" y="127000"/>
                  </a:lnTo>
                  <a:lnTo>
                    <a:pt x="535762" y="127000"/>
                  </a:lnTo>
                  <a:lnTo>
                    <a:pt x="535762" y="129540"/>
                  </a:lnTo>
                  <a:lnTo>
                    <a:pt x="548932" y="129540"/>
                  </a:lnTo>
                  <a:lnTo>
                    <a:pt x="548932" y="134620"/>
                  </a:lnTo>
                  <a:lnTo>
                    <a:pt x="564540" y="134620"/>
                  </a:lnTo>
                  <a:lnTo>
                    <a:pt x="564540" y="137160"/>
                  </a:lnTo>
                  <a:lnTo>
                    <a:pt x="577507" y="137160"/>
                  </a:lnTo>
                  <a:lnTo>
                    <a:pt x="577507" y="142240"/>
                  </a:lnTo>
                  <a:lnTo>
                    <a:pt x="604088" y="142240"/>
                  </a:lnTo>
                  <a:lnTo>
                    <a:pt x="604088" y="144780"/>
                  </a:lnTo>
                  <a:lnTo>
                    <a:pt x="620014" y="144780"/>
                  </a:lnTo>
                  <a:lnTo>
                    <a:pt x="620014" y="148590"/>
                  </a:lnTo>
                  <a:lnTo>
                    <a:pt x="633247" y="148590"/>
                  </a:lnTo>
                  <a:lnTo>
                    <a:pt x="633247" y="152400"/>
                  </a:lnTo>
                  <a:lnTo>
                    <a:pt x="646582" y="152400"/>
                  </a:lnTo>
                  <a:lnTo>
                    <a:pt x="646582" y="156210"/>
                  </a:lnTo>
                  <a:lnTo>
                    <a:pt x="661771" y="156210"/>
                  </a:lnTo>
                  <a:lnTo>
                    <a:pt x="661771" y="158750"/>
                  </a:lnTo>
                  <a:lnTo>
                    <a:pt x="675005" y="158750"/>
                  </a:lnTo>
                  <a:lnTo>
                    <a:pt x="675005" y="163830"/>
                  </a:lnTo>
                  <a:lnTo>
                    <a:pt x="688340" y="163830"/>
                  </a:lnTo>
                  <a:lnTo>
                    <a:pt x="688340" y="166370"/>
                  </a:lnTo>
                  <a:lnTo>
                    <a:pt x="704316" y="166370"/>
                  </a:lnTo>
                  <a:lnTo>
                    <a:pt x="704316" y="168910"/>
                  </a:lnTo>
                  <a:lnTo>
                    <a:pt x="717550" y="168910"/>
                  </a:lnTo>
                  <a:lnTo>
                    <a:pt x="717550" y="173990"/>
                  </a:lnTo>
                  <a:lnTo>
                    <a:pt x="727735" y="173990"/>
                  </a:lnTo>
                  <a:lnTo>
                    <a:pt x="727735" y="176530"/>
                  </a:lnTo>
                  <a:lnTo>
                    <a:pt x="746874" y="176530"/>
                  </a:lnTo>
                  <a:lnTo>
                    <a:pt x="746874" y="173990"/>
                  </a:lnTo>
                  <a:lnTo>
                    <a:pt x="749084" y="173990"/>
                  </a:lnTo>
                  <a:lnTo>
                    <a:pt x="749084" y="168910"/>
                  </a:lnTo>
                  <a:lnTo>
                    <a:pt x="749084" y="166370"/>
                  </a:lnTo>
                  <a:lnTo>
                    <a:pt x="749084" y="163830"/>
                  </a:lnTo>
                  <a:lnTo>
                    <a:pt x="749084" y="158750"/>
                  </a:lnTo>
                  <a:lnTo>
                    <a:pt x="752094" y="158750"/>
                  </a:lnTo>
                  <a:lnTo>
                    <a:pt x="752094" y="156210"/>
                  </a:lnTo>
                  <a:lnTo>
                    <a:pt x="752094" y="152400"/>
                  </a:lnTo>
                  <a:lnTo>
                    <a:pt x="752094" y="148590"/>
                  </a:lnTo>
                  <a:lnTo>
                    <a:pt x="754049" y="148590"/>
                  </a:lnTo>
                  <a:lnTo>
                    <a:pt x="754049" y="144780"/>
                  </a:lnTo>
                  <a:lnTo>
                    <a:pt x="754049" y="142240"/>
                  </a:lnTo>
                  <a:lnTo>
                    <a:pt x="760107" y="142240"/>
                  </a:lnTo>
                  <a:lnTo>
                    <a:pt x="760107" y="137160"/>
                  </a:lnTo>
                  <a:lnTo>
                    <a:pt x="760107" y="134620"/>
                  </a:lnTo>
                  <a:lnTo>
                    <a:pt x="760107" y="129540"/>
                  </a:lnTo>
                  <a:lnTo>
                    <a:pt x="760107" y="127000"/>
                  </a:lnTo>
                  <a:lnTo>
                    <a:pt x="762330" y="127000"/>
                  </a:lnTo>
                  <a:lnTo>
                    <a:pt x="762330" y="123190"/>
                  </a:lnTo>
                  <a:lnTo>
                    <a:pt x="762330" y="121920"/>
                  </a:lnTo>
                  <a:lnTo>
                    <a:pt x="762330" y="116840"/>
                  </a:lnTo>
                  <a:lnTo>
                    <a:pt x="767283" y="116840"/>
                  </a:lnTo>
                  <a:lnTo>
                    <a:pt x="767283" y="113030"/>
                  </a:lnTo>
                  <a:lnTo>
                    <a:pt x="767283" y="110490"/>
                  </a:lnTo>
                  <a:lnTo>
                    <a:pt x="770293" y="110490"/>
                  </a:lnTo>
                  <a:lnTo>
                    <a:pt x="770293" y="105410"/>
                  </a:lnTo>
                  <a:lnTo>
                    <a:pt x="770293" y="102870"/>
                  </a:lnTo>
                  <a:lnTo>
                    <a:pt x="770293" y="100330"/>
                  </a:lnTo>
                  <a:lnTo>
                    <a:pt x="773442" y="100330"/>
                  </a:lnTo>
                  <a:lnTo>
                    <a:pt x="773442" y="95250"/>
                  </a:lnTo>
                  <a:lnTo>
                    <a:pt x="775296" y="95250"/>
                  </a:lnTo>
                  <a:lnTo>
                    <a:pt x="775296" y="92710"/>
                  </a:lnTo>
                  <a:lnTo>
                    <a:pt x="775296" y="86360"/>
                  </a:lnTo>
                  <a:lnTo>
                    <a:pt x="775296" y="83820"/>
                  </a:lnTo>
                  <a:lnTo>
                    <a:pt x="775296" y="82550"/>
                  </a:lnTo>
                  <a:lnTo>
                    <a:pt x="780618" y="82550"/>
                  </a:lnTo>
                  <a:lnTo>
                    <a:pt x="780618" y="78740"/>
                  </a:lnTo>
                  <a:lnTo>
                    <a:pt x="780618" y="73660"/>
                  </a:lnTo>
                  <a:lnTo>
                    <a:pt x="783615" y="73660"/>
                  </a:lnTo>
                  <a:lnTo>
                    <a:pt x="783615" y="71120"/>
                  </a:lnTo>
                  <a:lnTo>
                    <a:pt x="783615" y="68580"/>
                  </a:lnTo>
                  <a:lnTo>
                    <a:pt x="783615" y="63500"/>
                  </a:lnTo>
                  <a:lnTo>
                    <a:pt x="788631" y="63500"/>
                  </a:lnTo>
                  <a:lnTo>
                    <a:pt x="788631" y="44450"/>
                  </a:lnTo>
                  <a:lnTo>
                    <a:pt x="793851" y="44450"/>
                  </a:lnTo>
                  <a:lnTo>
                    <a:pt x="793851" y="41910"/>
                  </a:lnTo>
                  <a:lnTo>
                    <a:pt x="793851" y="39674"/>
                  </a:lnTo>
                  <a:lnTo>
                    <a:pt x="793851" y="39370"/>
                  </a:lnTo>
                  <a:lnTo>
                    <a:pt x="796594" y="39370"/>
                  </a:lnTo>
                  <a:lnTo>
                    <a:pt x="796594" y="36830"/>
                  </a:lnTo>
                  <a:lnTo>
                    <a:pt x="796594" y="31750"/>
                  </a:lnTo>
                  <a:lnTo>
                    <a:pt x="796594" y="31419"/>
                  </a:lnTo>
                  <a:lnTo>
                    <a:pt x="796594" y="29210"/>
                  </a:lnTo>
                  <a:lnTo>
                    <a:pt x="799604" y="29210"/>
                  </a:lnTo>
                  <a:lnTo>
                    <a:pt x="799604" y="26670"/>
                  </a:lnTo>
                  <a:lnTo>
                    <a:pt x="799604" y="24130"/>
                  </a:lnTo>
                  <a:lnTo>
                    <a:pt x="801865" y="24130"/>
                  </a:lnTo>
                  <a:lnTo>
                    <a:pt x="801865" y="21590"/>
                  </a:lnTo>
                  <a:close/>
                </a:path>
                <a:path w="810259" h="176530">
                  <a:moveTo>
                    <a:pt x="809828" y="0"/>
                  </a:moveTo>
                  <a:lnTo>
                    <a:pt x="801865" y="0"/>
                  </a:lnTo>
                  <a:lnTo>
                    <a:pt x="801865" y="2540"/>
                  </a:lnTo>
                  <a:lnTo>
                    <a:pt x="801865" y="7620"/>
                  </a:lnTo>
                  <a:lnTo>
                    <a:pt x="801865" y="10160"/>
                  </a:lnTo>
                  <a:lnTo>
                    <a:pt x="801865" y="16510"/>
                  </a:lnTo>
                  <a:lnTo>
                    <a:pt x="806818" y="16510"/>
                  </a:lnTo>
                  <a:lnTo>
                    <a:pt x="806818" y="10160"/>
                  </a:lnTo>
                  <a:lnTo>
                    <a:pt x="806818" y="7620"/>
                  </a:lnTo>
                  <a:lnTo>
                    <a:pt x="809828" y="7620"/>
                  </a:lnTo>
                  <a:lnTo>
                    <a:pt x="809828" y="2540"/>
                  </a:lnTo>
                  <a:lnTo>
                    <a:pt x="809828" y="0"/>
                  </a:lnTo>
                  <a:close/>
                </a:path>
              </a:pathLst>
            </a:custGeom>
            <a:solidFill>
              <a:srgbClr val="020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2854889" y="15728480"/>
              <a:ext cx="925830" cy="229870"/>
            </a:xfrm>
            <a:custGeom>
              <a:avLst/>
              <a:gdLst/>
              <a:ahLst/>
              <a:cxnLst/>
              <a:rect l="l" t="t" r="r" b="b"/>
              <a:pathLst>
                <a:path w="925830" h="229869">
                  <a:moveTo>
                    <a:pt x="95326" y="0"/>
                  </a:moveTo>
                  <a:lnTo>
                    <a:pt x="78930" y="0"/>
                  </a:lnTo>
                  <a:lnTo>
                    <a:pt x="78930" y="7620"/>
                  </a:lnTo>
                  <a:lnTo>
                    <a:pt x="78930" y="10160"/>
                  </a:lnTo>
                  <a:lnTo>
                    <a:pt x="95326" y="10160"/>
                  </a:lnTo>
                  <a:lnTo>
                    <a:pt x="95326" y="7620"/>
                  </a:lnTo>
                  <a:lnTo>
                    <a:pt x="95326" y="0"/>
                  </a:lnTo>
                  <a:close/>
                </a:path>
                <a:path w="925830" h="229869">
                  <a:moveTo>
                    <a:pt x="121475" y="185420"/>
                  </a:moveTo>
                  <a:lnTo>
                    <a:pt x="95326" y="185420"/>
                  </a:lnTo>
                  <a:lnTo>
                    <a:pt x="95326" y="179070"/>
                  </a:lnTo>
                  <a:lnTo>
                    <a:pt x="95326" y="168910"/>
                  </a:lnTo>
                  <a:lnTo>
                    <a:pt x="95326" y="116840"/>
                  </a:lnTo>
                  <a:lnTo>
                    <a:pt x="74066" y="116840"/>
                  </a:lnTo>
                  <a:lnTo>
                    <a:pt x="74066" y="29210"/>
                  </a:lnTo>
                  <a:lnTo>
                    <a:pt x="70954" y="29210"/>
                  </a:lnTo>
                  <a:lnTo>
                    <a:pt x="70954" y="36830"/>
                  </a:lnTo>
                  <a:lnTo>
                    <a:pt x="66116" y="36830"/>
                  </a:lnTo>
                  <a:lnTo>
                    <a:pt x="66116" y="41910"/>
                  </a:lnTo>
                  <a:lnTo>
                    <a:pt x="66116" y="44450"/>
                  </a:lnTo>
                  <a:lnTo>
                    <a:pt x="63741" y="44450"/>
                  </a:lnTo>
                  <a:lnTo>
                    <a:pt x="63741" y="53340"/>
                  </a:lnTo>
                  <a:lnTo>
                    <a:pt x="57734" y="53340"/>
                  </a:lnTo>
                  <a:lnTo>
                    <a:pt x="57734" y="60960"/>
                  </a:lnTo>
                  <a:lnTo>
                    <a:pt x="55778" y="60960"/>
                  </a:lnTo>
                  <a:lnTo>
                    <a:pt x="55778" y="71120"/>
                  </a:lnTo>
                  <a:lnTo>
                    <a:pt x="52768" y="71120"/>
                  </a:lnTo>
                  <a:lnTo>
                    <a:pt x="52768" y="73660"/>
                  </a:lnTo>
                  <a:lnTo>
                    <a:pt x="52768" y="81280"/>
                  </a:lnTo>
                  <a:lnTo>
                    <a:pt x="50558" y="81280"/>
                  </a:lnTo>
                  <a:lnTo>
                    <a:pt x="50558" y="85090"/>
                  </a:lnTo>
                  <a:lnTo>
                    <a:pt x="50558" y="92710"/>
                  </a:lnTo>
                  <a:lnTo>
                    <a:pt x="44754" y="92710"/>
                  </a:lnTo>
                  <a:lnTo>
                    <a:pt x="44754" y="95250"/>
                  </a:lnTo>
                  <a:lnTo>
                    <a:pt x="42545" y="95250"/>
                  </a:lnTo>
                  <a:lnTo>
                    <a:pt x="42545" y="100330"/>
                  </a:lnTo>
                  <a:lnTo>
                    <a:pt x="42545" y="107950"/>
                  </a:lnTo>
                  <a:lnTo>
                    <a:pt x="39547" y="107950"/>
                  </a:lnTo>
                  <a:lnTo>
                    <a:pt x="39547" y="116840"/>
                  </a:lnTo>
                  <a:lnTo>
                    <a:pt x="37160" y="116840"/>
                  </a:lnTo>
                  <a:lnTo>
                    <a:pt x="37160" y="127000"/>
                  </a:lnTo>
                  <a:lnTo>
                    <a:pt x="34582" y="127000"/>
                  </a:lnTo>
                  <a:lnTo>
                    <a:pt x="34582" y="132080"/>
                  </a:lnTo>
                  <a:lnTo>
                    <a:pt x="31584" y="132080"/>
                  </a:lnTo>
                  <a:lnTo>
                    <a:pt x="31584" y="137160"/>
                  </a:lnTo>
                  <a:lnTo>
                    <a:pt x="31584" y="142240"/>
                  </a:lnTo>
                  <a:lnTo>
                    <a:pt x="26200" y="142240"/>
                  </a:lnTo>
                  <a:lnTo>
                    <a:pt x="26200" y="151130"/>
                  </a:lnTo>
                  <a:lnTo>
                    <a:pt x="26200" y="152400"/>
                  </a:lnTo>
                  <a:lnTo>
                    <a:pt x="24358" y="152400"/>
                  </a:lnTo>
                  <a:lnTo>
                    <a:pt x="24358" y="158750"/>
                  </a:lnTo>
                  <a:lnTo>
                    <a:pt x="21247" y="158750"/>
                  </a:lnTo>
                  <a:lnTo>
                    <a:pt x="21247" y="163830"/>
                  </a:lnTo>
                  <a:lnTo>
                    <a:pt x="21247" y="168910"/>
                  </a:lnTo>
                  <a:lnTo>
                    <a:pt x="15963" y="168910"/>
                  </a:lnTo>
                  <a:lnTo>
                    <a:pt x="15963" y="179070"/>
                  </a:lnTo>
                  <a:lnTo>
                    <a:pt x="13385" y="179070"/>
                  </a:lnTo>
                  <a:lnTo>
                    <a:pt x="13385" y="185420"/>
                  </a:lnTo>
                  <a:lnTo>
                    <a:pt x="13385" y="186690"/>
                  </a:lnTo>
                  <a:lnTo>
                    <a:pt x="11010" y="186690"/>
                  </a:lnTo>
                  <a:lnTo>
                    <a:pt x="11010" y="193040"/>
                  </a:lnTo>
                  <a:lnTo>
                    <a:pt x="11010" y="195580"/>
                  </a:lnTo>
                  <a:lnTo>
                    <a:pt x="8013" y="195580"/>
                  </a:lnTo>
                  <a:lnTo>
                    <a:pt x="8013" y="205740"/>
                  </a:lnTo>
                  <a:lnTo>
                    <a:pt x="2997" y="205740"/>
                  </a:lnTo>
                  <a:lnTo>
                    <a:pt x="2997" y="214630"/>
                  </a:lnTo>
                  <a:lnTo>
                    <a:pt x="0" y="214630"/>
                  </a:lnTo>
                  <a:lnTo>
                    <a:pt x="0" y="222250"/>
                  </a:lnTo>
                  <a:lnTo>
                    <a:pt x="13385" y="222250"/>
                  </a:lnTo>
                  <a:lnTo>
                    <a:pt x="13385" y="224790"/>
                  </a:lnTo>
                  <a:lnTo>
                    <a:pt x="26200" y="224790"/>
                  </a:lnTo>
                  <a:lnTo>
                    <a:pt x="26200" y="227330"/>
                  </a:lnTo>
                  <a:lnTo>
                    <a:pt x="121475" y="227330"/>
                  </a:lnTo>
                  <a:lnTo>
                    <a:pt x="121475" y="186690"/>
                  </a:lnTo>
                  <a:lnTo>
                    <a:pt x="121475" y="185420"/>
                  </a:lnTo>
                  <a:close/>
                </a:path>
                <a:path w="925830" h="229869">
                  <a:moveTo>
                    <a:pt x="862711" y="185420"/>
                  </a:moveTo>
                  <a:lnTo>
                    <a:pt x="841413" y="185420"/>
                  </a:lnTo>
                  <a:lnTo>
                    <a:pt x="841413" y="186690"/>
                  </a:lnTo>
                  <a:lnTo>
                    <a:pt x="841413" y="193040"/>
                  </a:lnTo>
                  <a:lnTo>
                    <a:pt x="841413" y="229870"/>
                  </a:lnTo>
                  <a:lnTo>
                    <a:pt x="849376" y="229870"/>
                  </a:lnTo>
                  <a:lnTo>
                    <a:pt x="849376" y="227330"/>
                  </a:lnTo>
                  <a:lnTo>
                    <a:pt x="851585" y="227330"/>
                  </a:lnTo>
                  <a:lnTo>
                    <a:pt x="851585" y="224790"/>
                  </a:lnTo>
                  <a:lnTo>
                    <a:pt x="851585" y="222250"/>
                  </a:lnTo>
                  <a:lnTo>
                    <a:pt x="851585" y="214630"/>
                  </a:lnTo>
                  <a:lnTo>
                    <a:pt x="857338" y="214630"/>
                  </a:lnTo>
                  <a:lnTo>
                    <a:pt x="857338" y="205740"/>
                  </a:lnTo>
                  <a:lnTo>
                    <a:pt x="859599" y="205740"/>
                  </a:lnTo>
                  <a:lnTo>
                    <a:pt x="859599" y="195580"/>
                  </a:lnTo>
                  <a:lnTo>
                    <a:pt x="859599" y="193040"/>
                  </a:lnTo>
                  <a:lnTo>
                    <a:pt x="862711" y="193040"/>
                  </a:lnTo>
                  <a:lnTo>
                    <a:pt x="862711" y="186690"/>
                  </a:lnTo>
                  <a:lnTo>
                    <a:pt x="862711" y="185420"/>
                  </a:lnTo>
                  <a:close/>
                </a:path>
                <a:path w="925830" h="229869">
                  <a:moveTo>
                    <a:pt x="886180" y="116840"/>
                  </a:moveTo>
                  <a:lnTo>
                    <a:pt x="864933" y="116840"/>
                  </a:lnTo>
                  <a:lnTo>
                    <a:pt x="864933" y="127000"/>
                  </a:lnTo>
                  <a:lnTo>
                    <a:pt x="864933" y="132080"/>
                  </a:lnTo>
                  <a:lnTo>
                    <a:pt x="864933" y="179070"/>
                  </a:lnTo>
                  <a:lnTo>
                    <a:pt x="870572" y="179070"/>
                  </a:lnTo>
                  <a:lnTo>
                    <a:pt x="870572" y="168910"/>
                  </a:lnTo>
                  <a:lnTo>
                    <a:pt x="872947" y="168910"/>
                  </a:lnTo>
                  <a:lnTo>
                    <a:pt x="872947" y="163830"/>
                  </a:lnTo>
                  <a:lnTo>
                    <a:pt x="875944" y="163830"/>
                  </a:lnTo>
                  <a:lnTo>
                    <a:pt x="875944" y="158750"/>
                  </a:lnTo>
                  <a:lnTo>
                    <a:pt x="875944" y="152400"/>
                  </a:lnTo>
                  <a:lnTo>
                    <a:pt x="875944" y="151130"/>
                  </a:lnTo>
                  <a:lnTo>
                    <a:pt x="877900" y="151130"/>
                  </a:lnTo>
                  <a:lnTo>
                    <a:pt x="877900" y="142240"/>
                  </a:lnTo>
                  <a:lnTo>
                    <a:pt x="880910" y="142240"/>
                  </a:lnTo>
                  <a:lnTo>
                    <a:pt x="880910" y="137160"/>
                  </a:lnTo>
                  <a:lnTo>
                    <a:pt x="883907" y="137160"/>
                  </a:lnTo>
                  <a:lnTo>
                    <a:pt x="883907" y="132080"/>
                  </a:lnTo>
                  <a:lnTo>
                    <a:pt x="883907" y="127000"/>
                  </a:lnTo>
                  <a:lnTo>
                    <a:pt x="886180" y="127000"/>
                  </a:lnTo>
                  <a:lnTo>
                    <a:pt x="886180" y="116840"/>
                  </a:lnTo>
                  <a:close/>
                </a:path>
                <a:path w="925830" h="229869">
                  <a:moveTo>
                    <a:pt x="925677" y="7620"/>
                  </a:moveTo>
                  <a:lnTo>
                    <a:pt x="864933" y="7620"/>
                  </a:lnTo>
                  <a:lnTo>
                    <a:pt x="864933" y="10160"/>
                  </a:lnTo>
                  <a:lnTo>
                    <a:pt x="891133" y="10160"/>
                  </a:lnTo>
                  <a:lnTo>
                    <a:pt x="891133" y="15240"/>
                  </a:lnTo>
                  <a:lnTo>
                    <a:pt x="891133" y="107950"/>
                  </a:lnTo>
                  <a:lnTo>
                    <a:pt x="894143" y="107950"/>
                  </a:lnTo>
                  <a:lnTo>
                    <a:pt x="894143" y="100330"/>
                  </a:lnTo>
                  <a:lnTo>
                    <a:pt x="899096" y="100330"/>
                  </a:lnTo>
                  <a:lnTo>
                    <a:pt x="899096" y="95250"/>
                  </a:lnTo>
                  <a:lnTo>
                    <a:pt x="902106" y="95250"/>
                  </a:lnTo>
                  <a:lnTo>
                    <a:pt x="902106" y="92710"/>
                  </a:lnTo>
                  <a:lnTo>
                    <a:pt x="902106" y="85090"/>
                  </a:lnTo>
                  <a:lnTo>
                    <a:pt x="904481" y="85090"/>
                  </a:lnTo>
                  <a:lnTo>
                    <a:pt x="904481" y="81280"/>
                  </a:lnTo>
                  <a:lnTo>
                    <a:pt x="904481" y="73660"/>
                  </a:lnTo>
                  <a:lnTo>
                    <a:pt x="907478" y="73660"/>
                  </a:lnTo>
                  <a:lnTo>
                    <a:pt x="907478" y="71120"/>
                  </a:lnTo>
                  <a:lnTo>
                    <a:pt x="907478" y="60960"/>
                  </a:lnTo>
                  <a:lnTo>
                    <a:pt x="912495" y="60960"/>
                  </a:lnTo>
                  <a:lnTo>
                    <a:pt x="912495" y="53340"/>
                  </a:lnTo>
                  <a:lnTo>
                    <a:pt x="915504" y="53340"/>
                  </a:lnTo>
                  <a:lnTo>
                    <a:pt x="915504" y="44450"/>
                  </a:lnTo>
                  <a:lnTo>
                    <a:pt x="915504" y="41910"/>
                  </a:lnTo>
                  <a:lnTo>
                    <a:pt x="917714" y="41910"/>
                  </a:lnTo>
                  <a:lnTo>
                    <a:pt x="917714" y="36830"/>
                  </a:lnTo>
                  <a:lnTo>
                    <a:pt x="920292" y="36830"/>
                  </a:lnTo>
                  <a:lnTo>
                    <a:pt x="920292" y="29210"/>
                  </a:lnTo>
                  <a:lnTo>
                    <a:pt x="920292" y="24130"/>
                  </a:lnTo>
                  <a:lnTo>
                    <a:pt x="923455" y="24130"/>
                  </a:lnTo>
                  <a:lnTo>
                    <a:pt x="923455" y="15240"/>
                  </a:lnTo>
                  <a:lnTo>
                    <a:pt x="925677" y="15240"/>
                  </a:lnTo>
                  <a:lnTo>
                    <a:pt x="925677" y="10160"/>
                  </a:lnTo>
                  <a:lnTo>
                    <a:pt x="925677" y="7620"/>
                  </a:lnTo>
                  <a:close/>
                </a:path>
              </a:pathLst>
            </a:custGeom>
            <a:solidFill>
              <a:srgbClr val="020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2933820" y="15181072"/>
              <a:ext cx="881380" cy="826135"/>
            </a:xfrm>
            <a:custGeom>
              <a:avLst/>
              <a:gdLst/>
              <a:ahLst/>
              <a:cxnLst/>
              <a:rect l="l" t="t" r="r" b="b"/>
              <a:pathLst>
                <a:path w="881380" h="826134">
                  <a:moveTo>
                    <a:pt x="16395" y="513118"/>
                  </a:moveTo>
                  <a:lnTo>
                    <a:pt x="13335" y="513118"/>
                  </a:lnTo>
                  <a:lnTo>
                    <a:pt x="13335" y="518198"/>
                  </a:lnTo>
                  <a:lnTo>
                    <a:pt x="13335" y="520738"/>
                  </a:lnTo>
                  <a:lnTo>
                    <a:pt x="8382" y="520738"/>
                  </a:lnTo>
                  <a:lnTo>
                    <a:pt x="8382" y="528358"/>
                  </a:lnTo>
                  <a:lnTo>
                    <a:pt x="5372" y="528358"/>
                  </a:lnTo>
                  <a:lnTo>
                    <a:pt x="5372" y="535978"/>
                  </a:lnTo>
                  <a:lnTo>
                    <a:pt x="5372" y="542328"/>
                  </a:lnTo>
                  <a:lnTo>
                    <a:pt x="3149" y="542328"/>
                  </a:lnTo>
                  <a:lnTo>
                    <a:pt x="3149" y="547408"/>
                  </a:lnTo>
                  <a:lnTo>
                    <a:pt x="0" y="547408"/>
                  </a:lnTo>
                  <a:lnTo>
                    <a:pt x="0" y="555028"/>
                  </a:lnTo>
                  <a:lnTo>
                    <a:pt x="16395" y="555028"/>
                  </a:lnTo>
                  <a:lnTo>
                    <a:pt x="16395" y="547408"/>
                  </a:lnTo>
                  <a:lnTo>
                    <a:pt x="16395" y="542328"/>
                  </a:lnTo>
                  <a:lnTo>
                    <a:pt x="16395" y="535978"/>
                  </a:lnTo>
                  <a:lnTo>
                    <a:pt x="16395" y="528358"/>
                  </a:lnTo>
                  <a:lnTo>
                    <a:pt x="16395" y="520738"/>
                  </a:lnTo>
                  <a:lnTo>
                    <a:pt x="16395" y="518198"/>
                  </a:lnTo>
                  <a:lnTo>
                    <a:pt x="16395" y="513118"/>
                  </a:lnTo>
                  <a:close/>
                </a:path>
                <a:path w="881380" h="826134">
                  <a:moveTo>
                    <a:pt x="42545" y="444538"/>
                  </a:moveTo>
                  <a:lnTo>
                    <a:pt x="36906" y="444538"/>
                  </a:lnTo>
                  <a:lnTo>
                    <a:pt x="36906" y="449618"/>
                  </a:lnTo>
                  <a:lnTo>
                    <a:pt x="36906" y="452158"/>
                  </a:lnTo>
                  <a:lnTo>
                    <a:pt x="36906" y="457238"/>
                  </a:lnTo>
                  <a:lnTo>
                    <a:pt x="31584" y="457238"/>
                  </a:lnTo>
                  <a:lnTo>
                    <a:pt x="31584" y="462318"/>
                  </a:lnTo>
                  <a:lnTo>
                    <a:pt x="31584" y="471208"/>
                  </a:lnTo>
                  <a:lnTo>
                    <a:pt x="29730" y="471208"/>
                  </a:lnTo>
                  <a:lnTo>
                    <a:pt x="29730" y="475018"/>
                  </a:lnTo>
                  <a:lnTo>
                    <a:pt x="29730" y="478828"/>
                  </a:lnTo>
                  <a:lnTo>
                    <a:pt x="26568" y="478828"/>
                  </a:lnTo>
                  <a:lnTo>
                    <a:pt x="26568" y="483908"/>
                  </a:lnTo>
                  <a:lnTo>
                    <a:pt x="21348" y="483908"/>
                  </a:lnTo>
                  <a:lnTo>
                    <a:pt x="21348" y="491528"/>
                  </a:lnTo>
                  <a:lnTo>
                    <a:pt x="21348" y="494068"/>
                  </a:lnTo>
                  <a:lnTo>
                    <a:pt x="18605" y="494068"/>
                  </a:lnTo>
                  <a:lnTo>
                    <a:pt x="18605" y="500418"/>
                  </a:lnTo>
                  <a:lnTo>
                    <a:pt x="18605" y="504228"/>
                  </a:lnTo>
                  <a:lnTo>
                    <a:pt x="42545" y="504228"/>
                  </a:lnTo>
                  <a:lnTo>
                    <a:pt x="42545" y="500418"/>
                  </a:lnTo>
                  <a:lnTo>
                    <a:pt x="42545" y="494068"/>
                  </a:lnTo>
                  <a:lnTo>
                    <a:pt x="42545" y="449618"/>
                  </a:lnTo>
                  <a:lnTo>
                    <a:pt x="42545" y="444538"/>
                  </a:lnTo>
                  <a:close/>
                </a:path>
                <a:path w="881380" h="826134">
                  <a:moveTo>
                    <a:pt x="688352" y="420408"/>
                  </a:moveTo>
                  <a:lnTo>
                    <a:pt x="678167" y="420408"/>
                  </a:lnTo>
                  <a:lnTo>
                    <a:pt x="678167" y="415594"/>
                  </a:lnTo>
                  <a:lnTo>
                    <a:pt x="678167" y="415328"/>
                  </a:lnTo>
                  <a:lnTo>
                    <a:pt x="659980" y="415328"/>
                  </a:lnTo>
                  <a:lnTo>
                    <a:pt x="659980" y="412788"/>
                  </a:lnTo>
                  <a:lnTo>
                    <a:pt x="646645" y="412788"/>
                  </a:lnTo>
                  <a:lnTo>
                    <a:pt x="646645" y="408978"/>
                  </a:lnTo>
                  <a:lnTo>
                    <a:pt x="646645" y="407301"/>
                  </a:lnTo>
                  <a:lnTo>
                    <a:pt x="646645" y="0"/>
                  </a:lnTo>
                  <a:lnTo>
                    <a:pt x="50139" y="0"/>
                  </a:lnTo>
                  <a:lnTo>
                    <a:pt x="50139" y="422948"/>
                  </a:lnTo>
                  <a:lnTo>
                    <a:pt x="44919" y="422948"/>
                  </a:lnTo>
                  <a:lnTo>
                    <a:pt x="44919" y="425488"/>
                  </a:lnTo>
                  <a:lnTo>
                    <a:pt x="44919" y="426427"/>
                  </a:lnTo>
                  <a:lnTo>
                    <a:pt x="44919" y="428028"/>
                  </a:lnTo>
                  <a:lnTo>
                    <a:pt x="44919" y="434378"/>
                  </a:lnTo>
                  <a:lnTo>
                    <a:pt x="42545" y="434378"/>
                  </a:lnTo>
                  <a:lnTo>
                    <a:pt x="42545" y="435648"/>
                  </a:lnTo>
                  <a:lnTo>
                    <a:pt x="50139" y="435648"/>
                  </a:lnTo>
                  <a:lnTo>
                    <a:pt x="50139" y="825576"/>
                  </a:lnTo>
                  <a:lnTo>
                    <a:pt x="189915" y="825576"/>
                  </a:lnTo>
                  <a:lnTo>
                    <a:pt x="189915" y="412788"/>
                  </a:lnTo>
                  <a:lnTo>
                    <a:pt x="617435" y="412788"/>
                  </a:lnTo>
                  <a:lnTo>
                    <a:pt x="617435" y="825576"/>
                  </a:lnTo>
                  <a:lnTo>
                    <a:pt x="646645" y="825576"/>
                  </a:lnTo>
                  <a:lnTo>
                    <a:pt x="646645" y="420408"/>
                  </a:lnTo>
                  <a:lnTo>
                    <a:pt x="664933" y="420408"/>
                  </a:lnTo>
                  <a:lnTo>
                    <a:pt x="664933" y="420712"/>
                  </a:lnTo>
                  <a:lnTo>
                    <a:pt x="664933" y="422948"/>
                  </a:lnTo>
                  <a:lnTo>
                    <a:pt x="688352" y="422948"/>
                  </a:lnTo>
                  <a:lnTo>
                    <a:pt x="688352" y="420712"/>
                  </a:lnTo>
                  <a:lnTo>
                    <a:pt x="688352" y="420408"/>
                  </a:lnTo>
                  <a:close/>
                </a:path>
                <a:path w="881380" h="826134">
                  <a:moveTo>
                    <a:pt x="734060" y="428028"/>
                  </a:moveTo>
                  <a:lnTo>
                    <a:pt x="720725" y="428028"/>
                  </a:lnTo>
                  <a:lnTo>
                    <a:pt x="720725" y="426427"/>
                  </a:lnTo>
                  <a:lnTo>
                    <a:pt x="720725" y="425488"/>
                  </a:lnTo>
                  <a:lnTo>
                    <a:pt x="707491" y="425488"/>
                  </a:lnTo>
                  <a:lnTo>
                    <a:pt x="707491" y="422948"/>
                  </a:lnTo>
                  <a:lnTo>
                    <a:pt x="688352" y="422948"/>
                  </a:lnTo>
                  <a:lnTo>
                    <a:pt x="688352" y="425488"/>
                  </a:lnTo>
                  <a:lnTo>
                    <a:pt x="688352" y="426427"/>
                  </a:lnTo>
                  <a:lnTo>
                    <a:pt x="688352" y="428028"/>
                  </a:lnTo>
                  <a:lnTo>
                    <a:pt x="714654" y="428028"/>
                  </a:lnTo>
                  <a:lnTo>
                    <a:pt x="714654" y="434378"/>
                  </a:lnTo>
                  <a:lnTo>
                    <a:pt x="734060" y="434378"/>
                  </a:lnTo>
                  <a:lnTo>
                    <a:pt x="734060" y="428028"/>
                  </a:lnTo>
                  <a:close/>
                </a:path>
                <a:path w="881380" h="826134">
                  <a:moveTo>
                    <a:pt x="749249" y="434378"/>
                  </a:moveTo>
                  <a:lnTo>
                    <a:pt x="735914" y="434378"/>
                  </a:lnTo>
                  <a:lnTo>
                    <a:pt x="735914" y="435648"/>
                  </a:lnTo>
                  <a:lnTo>
                    <a:pt x="749249" y="435648"/>
                  </a:lnTo>
                  <a:lnTo>
                    <a:pt x="749249" y="434378"/>
                  </a:lnTo>
                  <a:close/>
                </a:path>
                <a:path w="881380" h="826134">
                  <a:moveTo>
                    <a:pt x="881329" y="462318"/>
                  </a:moveTo>
                  <a:lnTo>
                    <a:pt x="864933" y="462318"/>
                  </a:lnTo>
                  <a:lnTo>
                    <a:pt x="864933" y="457238"/>
                  </a:lnTo>
                  <a:lnTo>
                    <a:pt x="836574" y="457238"/>
                  </a:lnTo>
                  <a:lnTo>
                    <a:pt x="836574" y="452158"/>
                  </a:lnTo>
                  <a:lnTo>
                    <a:pt x="823175" y="452158"/>
                  </a:lnTo>
                  <a:lnTo>
                    <a:pt x="823175" y="449618"/>
                  </a:lnTo>
                  <a:lnTo>
                    <a:pt x="804976" y="449618"/>
                  </a:lnTo>
                  <a:lnTo>
                    <a:pt x="804976" y="444538"/>
                  </a:lnTo>
                  <a:lnTo>
                    <a:pt x="778408" y="444538"/>
                  </a:lnTo>
                  <a:lnTo>
                    <a:pt x="778408" y="439458"/>
                  </a:lnTo>
                  <a:lnTo>
                    <a:pt x="762482" y="439458"/>
                  </a:lnTo>
                  <a:lnTo>
                    <a:pt x="762482" y="444538"/>
                  </a:lnTo>
                  <a:lnTo>
                    <a:pt x="762482" y="449618"/>
                  </a:lnTo>
                  <a:lnTo>
                    <a:pt x="762482" y="504228"/>
                  </a:lnTo>
                  <a:lnTo>
                    <a:pt x="786003" y="504228"/>
                  </a:lnTo>
                  <a:lnTo>
                    <a:pt x="786003" y="555028"/>
                  </a:lnTo>
                  <a:lnTo>
                    <a:pt x="851750" y="555028"/>
                  </a:lnTo>
                  <a:lnTo>
                    <a:pt x="851750" y="547408"/>
                  </a:lnTo>
                  <a:lnTo>
                    <a:pt x="854760" y="547408"/>
                  </a:lnTo>
                  <a:lnTo>
                    <a:pt x="854760" y="542328"/>
                  </a:lnTo>
                  <a:lnTo>
                    <a:pt x="854760" y="535978"/>
                  </a:lnTo>
                  <a:lnTo>
                    <a:pt x="857770" y="535978"/>
                  </a:lnTo>
                  <a:lnTo>
                    <a:pt x="857770" y="528358"/>
                  </a:lnTo>
                  <a:lnTo>
                    <a:pt x="862723" y="528358"/>
                  </a:lnTo>
                  <a:lnTo>
                    <a:pt x="862723" y="520738"/>
                  </a:lnTo>
                  <a:lnTo>
                    <a:pt x="862723" y="518198"/>
                  </a:lnTo>
                  <a:lnTo>
                    <a:pt x="864933" y="518198"/>
                  </a:lnTo>
                  <a:lnTo>
                    <a:pt x="864933" y="513118"/>
                  </a:lnTo>
                  <a:lnTo>
                    <a:pt x="864933" y="508038"/>
                  </a:lnTo>
                  <a:lnTo>
                    <a:pt x="867943" y="508038"/>
                  </a:lnTo>
                  <a:lnTo>
                    <a:pt x="867943" y="504228"/>
                  </a:lnTo>
                  <a:lnTo>
                    <a:pt x="867943" y="500418"/>
                  </a:lnTo>
                  <a:lnTo>
                    <a:pt x="871105" y="500418"/>
                  </a:lnTo>
                  <a:lnTo>
                    <a:pt x="871105" y="494068"/>
                  </a:lnTo>
                  <a:lnTo>
                    <a:pt x="871105" y="491528"/>
                  </a:lnTo>
                  <a:lnTo>
                    <a:pt x="875957" y="491528"/>
                  </a:lnTo>
                  <a:lnTo>
                    <a:pt x="875957" y="483908"/>
                  </a:lnTo>
                  <a:lnTo>
                    <a:pt x="878319" y="483908"/>
                  </a:lnTo>
                  <a:lnTo>
                    <a:pt x="878319" y="478828"/>
                  </a:lnTo>
                  <a:lnTo>
                    <a:pt x="878319" y="475018"/>
                  </a:lnTo>
                  <a:lnTo>
                    <a:pt x="881329" y="475018"/>
                  </a:lnTo>
                  <a:lnTo>
                    <a:pt x="881329" y="471208"/>
                  </a:lnTo>
                  <a:lnTo>
                    <a:pt x="881329" y="462318"/>
                  </a:lnTo>
                  <a:close/>
                </a:path>
              </a:pathLst>
            </a:custGeom>
            <a:solidFill>
              <a:srgbClr val="020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2989700" y="15469400"/>
              <a:ext cx="532765" cy="114300"/>
            </a:xfrm>
            <a:custGeom>
              <a:avLst/>
              <a:gdLst/>
              <a:ahLst/>
              <a:cxnLst/>
              <a:rect l="l" t="t" r="r" b="b"/>
              <a:pathLst>
                <a:path w="532765" h="114300">
                  <a:moveTo>
                    <a:pt x="532765" y="110490"/>
                  </a:moveTo>
                  <a:lnTo>
                    <a:pt x="516788" y="110490"/>
                  </a:lnTo>
                  <a:lnTo>
                    <a:pt x="516788" y="105410"/>
                  </a:lnTo>
                  <a:lnTo>
                    <a:pt x="503440" y="105410"/>
                  </a:lnTo>
                  <a:lnTo>
                    <a:pt x="503440" y="102870"/>
                  </a:lnTo>
                  <a:lnTo>
                    <a:pt x="487464" y="102870"/>
                  </a:lnTo>
                  <a:lnTo>
                    <a:pt x="487464" y="97790"/>
                  </a:lnTo>
                  <a:lnTo>
                    <a:pt x="459054" y="97790"/>
                  </a:lnTo>
                  <a:lnTo>
                    <a:pt x="459054" y="92710"/>
                  </a:lnTo>
                  <a:lnTo>
                    <a:pt x="445706" y="92710"/>
                  </a:lnTo>
                  <a:lnTo>
                    <a:pt x="445706" y="90170"/>
                  </a:lnTo>
                  <a:lnTo>
                    <a:pt x="432473" y="90170"/>
                  </a:lnTo>
                  <a:lnTo>
                    <a:pt x="432473" y="85090"/>
                  </a:lnTo>
                  <a:lnTo>
                    <a:pt x="416496" y="85090"/>
                  </a:lnTo>
                  <a:lnTo>
                    <a:pt x="416496" y="81280"/>
                  </a:lnTo>
                  <a:lnTo>
                    <a:pt x="403161" y="81280"/>
                  </a:lnTo>
                  <a:lnTo>
                    <a:pt x="403161" y="80010"/>
                  </a:lnTo>
                  <a:lnTo>
                    <a:pt x="384975" y="80010"/>
                  </a:lnTo>
                  <a:lnTo>
                    <a:pt x="384975" y="76200"/>
                  </a:lnTo>
                  <a:lnTo>
                    <a:pt x="374789" y="76200"/>
                  </a:lnTo>
                  <a:lnTo>
                    <a:pt x="374789" y="74930"/>
                  </a:lnTo>
                  <a:lnTo>
                    <a:pt x="355384" y="74930"/>
                  </a:lnTo>
                  <a:lnTo>
                    <a:pt x="355384" y="71120"/>
                  </a:lnTo>
                  <a:lnTo>
                    <a:pt x="342417" y="71120"/>
                  </a:lnTo>
                  <a:lnTo>
                    <a:pt x="342417" y="66040"/>
                  </a:lnTo>
                  <a:lnTo>
                    <a:pt x="326859" y="66040"/>
                  </a:lnTo>
                  <a:lnTo>
                    <a:pt x="326859" y="63500"/>
                  </a:lnTo>
                  <a:lnTo>
                    <a:pt x="313626" y="63500"/>
                  </a:lnTo>
                  <a:lnTo>
                    <a:pt x="313626" y="60960"/>
                  </a:lnTo>
                  <a:lnTo>
                    <a:pt x="297649" y="60960"/>
                  </a:lnTo>
                  <a:lnTo>
                    <a:pt x="297649" y="54610"/>
                  </a:lnTo>
                  <a:lnTo>
                    <a:pt x="284314" y="54610"/>
                  </a:lnTo>
                  <a:lnTo>
                    <a:pt x="284314" y="53340"/>
                  </a:lnTo>
                  <a:lnTo>
                    <a:pt x="269125" y="53340"/>
                  </a:lnTo>
                  <a:lnTo>
                    <a:pt x="269125" y="50800"/>
                  </a:lnTo>
                  <a:lnTo>
                    <a:pt x="255892" y="50800"/>
                  </a:lnTo>
                  <a:lnTo>
                    <a:pt x="255892" y="48260"/>
                  </a:lnTo>
                  <a:lnTo>
                    <a:pt x="239547" y="48260"/>
                  </a:lnTo>
                  <a:lnTo>
                    <a:pt x="239547" y="41910"/>
                  </a:lnTo>
                  <a:lnTo>
                    <a:pt x="226733" y="41910"/>
                  </a:lnTo>
                  <a:lnTo>
                    <a:pt x="226733" y="39370"/>
                  </a:lnTo>
                  <a:lnTo>
                    <a:pt x="197789" y="39370"/>
                  </a:lnTo>
                  <a:lnTo>
                    <a:pt x="197789" y="34290"/>
                  </a:lnTo>
                  <a:lnTo>
                    <a:pt x="178803" y="34290"/>
                  </a:lnTo>
                  <a:lnTo>
                    <a:pt x="178803" y="31750"/>
                  </a:lnTo>
                  <a:lnTo>
                    <a:pt x="168630" y="31750"/>
                  </a:lnTo>
                  <a:lnTo>
                    <a:pt x="168630" y="29210"/>
                  </a:lnTo>
                  <a:lnTo>
                    <a:pt x="150279" y="29210"/>
                  </a:lnTo>
                  <a:lnTo>
                    <a:pt x="150279" y="24130"/>
                  </a:lnTo>
                  <a:lnTo>
                    <a:pt x="139319" y="24130"/>
                  </a:lnTo>
                  <a:lnTo>
                    <a:pt x="139319" y="21590"/>
                  </a:lnTo>
                  <a:lnTo>
                    <a:pt x="121119" y="21590"/>
                  </a:lnTo>
                  <a:lnTo>
                    <a:pt x="121119" y="19050"/>
                  </a:lnTo>
                  <a:lnTo>
                    <a:pt x="107886" y="19050"/>
                  </a:lnTo>
                  <a:lnTo>
                    <a:pt x="107886" y="12700"/>
                  </a:lnTo>
                  <a:lnTo>
                    <a:pt x="92278" y="12700"/>
                  </a:lnTo>
                  <a:lnTo>
                    <a:pt x="92278" y="10160"/>
                  </a:lnTo>
                  <a:lnTo>
                    <a:pt x="79362" y="10160"/>
                  </a:lnTo>
                  <a:lnTo>
                    <a:pt x="79362" y="8890"/>
                  </a:lnTo>
                  <a:lnTo>
                    <a:pt x="65963" y="8890"/>
                  </a:lnTo>
                  <a:lnTo>
                    <a:pt x="65963" y="5080"/>
                  </a:lnTo>
                  <a:lnTo>
                    <a:pt x="49784" y="5080"/>
                  </a:lnTo>
                  <a:lnTo>
                    <a:pt x="49784" y="0"/>
                  </a:lnTo>
                  <a:lnTo>
                    <a:pt x="36804" y="0"/>
                  </a:lnTo>
                  <a:lnTo>
                    <a:pt x="36804" y="5080"/>
                  </a:lnTo>
                  <a:lnTo>
                    <a:pt x="36804" y="8890"/>
                  </a:lnTo>
                  <a:lnTo>
                    <a:pt x="36804" y="10160"/>
                  </a:lnTo>
                  <a:lnTo>
                    <a:pt x="33807" y="10160"/>
                  </a:lnTo>
                  <a:lnTo>
                    <a:pt x="33807" y="12700"/>
                  </a:lnTo>
                  <a:lnTo>
                    <a:pt x="33807" y="19050"/>
                  </a:lnTo>
                  <a:lnTo>
                    <a:pt x="33807" y="21590"/>
                  </a:lnTo>
                  <a:lnTo>
                    <a:pt x="31597" y="21590"/>
                  </a:lnTo>
                  <a:lnTo>
                    <a:pt x="31597" y="24130"/>
                  </a:lnTo>
                  <a:lnTo>
                    <a:pt x="31597" y="29210"/>
                  </a:lnTo>
                  <a:lnTo>
                    <a:pt x="31597" y="31750"/>
                  </a:lnTo>
                  <a:lnTo>
                    <a:pt x="28435" y="31750"/>
                  </a:lnTo>
                  <a:lnTo>
                    <a:pt x="28435" y="34290"/>
                  </a:lnTo>
                  <a:lnTo>
                    <a:pt x="28435" y="39370"/>
                  </a:lnTo>
                  <a:lnTo>
                    <a:pt x="23583" y="39370"/>
                  </a:lnTo>
                  <a:lnTo>
                    <a:pt x="23583" y="41910"/>
                  </a:lnTo>
                  <a:lnTo>
                    <a:pt x="23583" y="48260"/>
                  </a:lnTo>
                  <a:lnTo>
                    <a:pt x="20472" y="48260"/>
                  </a:lnTo>
                  <a:lnTo>
                    <a:pt x="20472" y="66040"/>
                  </a:lnTo>
                  <a:lnTo>
                    <a:pt x="15621" y="66040"/>
                  </a:lnTo>
                  <a:lnTo>
                    <a:pt x="15621" y="71120"/>
                  </a:lnTo>
                  <a:lnTo>
                    <a:pt x="15621" y="74930"/>
                  </a:lnTo>
                  <a:lnTo>
                    <a:pt x="13246" y="74930"/>
                  </a:lnTo>
                  <a:lnTo>
                    <a:pt x="13246" y="76200"/>
                  </a:lnTo>
                  <a:lnTo>
                    <a:pt x="13246" y="80010"/>
                  </a:lnTo>
                  <a:lnTo>
                    <a:pt x="13246" y="81280"/>
                  </a:lnTo>
                  <a:lnTo>
                    <a:pt x="7239" y="81280"/>
                  </a:lnTo>
                  <a:lnTo>
                    <a:pt x="7239" y="85090"/>
                  </a:lnTo>
                  <a:lnTo>
                    <a:pt x="7239" y="90170"/>
                  </a:lnTo>
                  <a:lnTo>
                    <a:pt x="7239" y="92710"/>
                  </a:lnTo>
                  <a:lnTo>
                    <a:pt x="7239" y="97790"/>
                  </a:lnTo>
                  <a:lnTo>
                    <a:pt x="2222" y="97790"/>
                  </a:lnTo>
                  <a:lnTo>
                    <a:pt x="2222" y="102870"/>
                  </a:lnTo>
                  <a:lnTo>
                    <a:pt x="2222" y="105410"/>
                  </a:lnTo>
                  <a:lnTo>
                    <a:pt x="2222" y="110490"/>
                  </a:lnTo>
                  <a:lnTo>
                    <a:pt x="0" y="110490"/>
                  </a:lnTo>
                  <a:lnTo>
                    <a:pt x="0" y="114300"/>
                  </a:lnTo>
                  <a:lnTo>
                    <a:pt x="532765" y="114300"/>
                  </a:lnTo>
                  <a:lnTo>
                    <a:pt x="532765" y="110490"/>
                  </a:lnTo>
                  <a:close/>
                </a:path>
              </a:pathLst>
            </a:custGeom>
            <a:solidFill>
              <a:srgbClr val="020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2894437" y="15955810"/>
              <a:ext cx="810260" cy="176530"/>
            </a:xfrm>
            <a:custGeom>
              <a:avLst/>
              <a:gdLst/>
              <a:ahLst/>
              <a:cxnLst/>
              <a:rect l="l" t="t" r="r" b="b"/>
              <a:pathLst>
                <a:path w="810259" h="176530">
                  <a:moveTo>
                    <a:pt x="81927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13220" y="2540"/>
                  </a:lnTo>
                  <a:lnTo>
                    <a:pt x="13220" y="7620"/>
                  </a:lnTo>
                  <a:lnTo>
                    <a:pt x="31407" y="7620"/>
                  </a:lnTo>
                  <a:lnTo>
                    <a:pt x="31407" y="10160"/>
                  </a:lnTo>
                  <a:lnTo>
                    <a:pt x="42532" y="10160"/>
                  </a:lnTo>
                  <a:lnTo>
                    <a:pt x="42532" y="16510"/>
                  </a:lnTo>
                  <a:lnTo>
                    <a:pt x="69113" y="16510"/>
                  </a:lnTo>
                  <a:lnTo>
                    <a:pt x="69113" y="21590"/>
                  </a:lnTo>
                  <a:lnTo>
                    <a:pt x="81927" y="21590"/>
                  </a:lnTo>
                  <a:lnTo>
                    <a:pt x="81927" y="16510"/>
                  </a:lnTo>
                  <a:lnTo>
                    <a:pt x="81927" y="10160"/>
                  </a:lnTo>
                  <a:lnTo>
                    <a:pt x="81927" y="7620"/>
                  </a:lnTo>
                  <a:lnTo>
                    <a:pt x="81927" y="2540"/>
                  </a:lnTo>
                  <a:lnTo>
                    <a:pt x="81927" y="0"/>
                  </a:lnTo>
                  <a:close/>
                </a:path>
                <a:path w="810259" h="176530">
                  <a:moveTo>
                    <a:pt x="102501" y="21590"/>
                  </a:moveTo>
                  <a:lnTo>
                    <a:pt x="84302" y="21590"/>
                  </a:lnTo>
                  <a:lnTo>
                    <a:pt x="84302" y="24130"/>
                  </a:lnTo>
                  <a:lnTo>
                    <a:pt x="97485" y="24130"/>
                  </a:lnTo>
                  <a:lnTo>
                    <a:pt x="97485" y="26670"/>
                  </a:lnTo>
                  <a:lnTo>
                    <a:pt x="102501" y="26670"/>
                  </a:lnTo>
                  <a:lnTo>
                    <a:pt x="102501" y="24130"/>
                  </a:lnTo>
                  <a:lnTo>
                    <a:pt x="102501" y="21590"/>
                  </a:lnTo>
                  <a:close/>
                </a:path>
                <a:path w="810259" h="176530">
                  <a:moveTo>
                    <a:pt x="153428" y="29210"/>
                  </a:moveTo>
                  <a:lnTo>
                    <a:pt x="129070" y="29210"/>
                  </a:lnTo>
                  <a:lnTo>
                    <a:pt x="129070" y="26670"/>
                  </a:lnTo>
                  <a:lnTo>
                    <a:pt x="110883" y="26670"/>
                  </a:lnTo>
                  <a:lnTo>
                    <a:pt x="110883" y="29210"/>
                  </a:lnTo>
                  <a:lnTo>
                    <a:pt x="123698" y="29210"/>
                  </a:lnTo>
                  <a:lnTo>
                    <a:pt x="123698" y="31419"/>
                  </a:lnTo>
                  <a:lnTo>
                    <a:pt x="123698" y="31750"/>
                  </a:lnTo>
                  <a:lnTo>
                    <a:pt x="137033" y="31750"/>
                  </a:lnTo>
                  <a:lnTo>
                    <a:pt x="137033" y="36830"/>
                  </a:lnTo>
                  <a:lnTo>
                    <a:pt x="153428" y="36830"/>
                  </a:lnTo>
                  <a:lnTo>
                    <a:pt x="153428" y="31750"/>
                  </a:lnTo>
                  <a:lnTo>
                    <a:pt x="153428" y="31419"/>
                  </a:lnTo>
                  <a:lnTo>
                    <a:pt x="153428" y="29210"/>
                  </a:lnTo>
                  <a:close/>
                </a:path>
                <a:path w="810259" h="176530">
                  <a:moveTo>
                    <a:pt x="179578" y="39370"/>
                  </a:moveTo>
                  <a:lnTo>
                    <a:pt x="166243" y="39370"/>
                  </a:lnTo>
                  <a:lnTo>
                    <a:pt x="166243" y="39674"/>
                  </a:lnTo>
                  <a:lnTo>
                    <a:pt x="166243" y="41910"/>
                  </a:lnTo>
                  <a:lnTo>
                    <a:pt x="179578" y="41910"/>
                  </a:lnTo>
                  <a:lnTo>
                    <a:pt x="179578" y="39674"/>
                  </a:lnTo>
                  <a:lnTo>
                    <a:pt x="179578" y="39370"/>
                  </a:lnTo>
                  <a:close/>
                </a:path>
                <a:path w="810259" h="176530">
                  <a:moveTo>
                    <a:pt x="200774" y="44450"/>
                  </a:moveTo>
                  <a:lnTo>
                    <a:pt x="192811" y="44450"/>
                  </a:lnTo>
                  <a:lnTo>
                    <a:pt x="192811" y="44716"/>
                  </a:lnTo>
                  <a:lnTo>
                    <a:pt x="192811" y="50800"/>
                  </a:lnTo>
                  <a:lnTo>
                    <a:pt x="200774" y="50800"/>
                  </a:lnTo>
                  <a:lnTo>
                    <a:pt x="200774" y="44716"/>
                  </a:lnTo>
                  <a:lnTo>
                    <a:pt x="200774" y="44450"/>
                  </a:lnTo>
                  <a:close/>
                </a:path>
                <a:path w="810259" h="176530">
                  <a:moveTo>
                    <a:pt x="801865" y="21590"/>
                  </a:moveTo>
                  <a:lnTo>
                    <a:pt x="775296" y="21590"/>
                  </a:lnTo>
                  <a:lnTo>
                    <a:pt x="775296" y="24130"/>
                  </a:lnTo>
                  <a:lnTo>
                    <a:pt x="775296" y="26670"/>
                  </a:lnTo>
                  <a:lnTo>
                    <a:pt x="754037" y="26670"/>
                  </a:lnTo>
                  <a:lnTo>
                    <a:pt x="754037" y="29210"/>
                  </a:lnTo>
                  <a:lnTo>
                    <a:pt x="727735" y="29210"/>
                  </a:lnTo>
                  <a:lnTo>
                    <a:pt x="727735" y="31419"/>
                  </a:lnTo>
                  <a:lnTo>
                    <a:pt x="727735" y="31750"/>
                  </a:lnTo>
                  <a:lnTo>
                    <a:pt x="727735" y="36830"/>
                  </a:lnTo>
                  <a:lnTo>
                    <a:pt x="727735" y="39370"/>
                  </a:lnTo>
                  <a:lnTo>
                    <a:pt x="704316" y="39370"/>
                  </a:lnTo>
                  <a:lnTo>
                    <a:pt x="704316" y="39674"/>
                  </a:lnTo>
                  <a:lnTo>
                    <a:pt x="704316" y="41910"/>
                  </a:lnTo>
                  <a:lnTo>
                    <a:pt x="704316" y="44450"/>
                  </a:lnTo>
                  <a:lnTo>
                    <a:pt x="678014" y="44450"/>
                  </a:lnTo>
                  <a:lnTo>
                    <a:pt x="678014" y="44716"/>
                  </a:lnTo>
                  <a:lnTo>
                    <a:pt x="678014" y="50800"/>
                  </a:lnTo>
                  <a:lnTo>
                    <a:pt x="656818" y="50800"/>
                  </a:lnTo>
                  <a:lnTo>
                    <a:pt x="656818" y="52070"/>
                  </a:lnTo>
                  <a:lnTo>
                    <a:pt x="229298" y="52070"/>
                  </a:lnTo>
                  <a:lnTo>
                    <a:pt x="229298" y="50838"/>
                  </a:lnTo>
                  <a:lnTo>
                    <a:pt x="208000" y="50800"/>
                  </a:lnTo>
                  <a:lnTo>
                    <a:pt x="208000" y="52070"/>
                  </a:lnTo>
                  <a:lnTo>
                    <a:pt x="221348" y="52070"/>
                  </a:lnTo>
                  <a:lnTo>
                    <a:pt x="221348" y="55473"/>
                  </a:lnTo>
                  <a:lnTo>
                    <a:pt x="221348" y="55880"/>
                  </a:lnTo>
                  <a:lnTo>
                    <a:pt x="234581" y="55880"/>
                  </a:lnTo>
                  <a:lnTo>
                    <a:pt x="234581" y="57150"/>
                  </a:lnTo>
                  <a:lnTo>
                    <a:pt x="245541" y="57150"/>
                  </a:lnTo>
                  <a:lnTo>
                    <a:pt x="245541" y="63500"/>
                  </a:lnTo>
                  <a:lnTo>
                    <a:pt x="274066" y="63500"/>
                  </a:lnTo>
                  <a:lnTo>
                    <a:pt x="274066" y="68580"/>
                  </a:lnTo>
                  <a:lnTo>
                    <a:pt x="287451" y="68580"/>
                  </a:lnTo>
                  <a:lnTo>
                    <a:pt x="287451" y="71120"/>
                  </a:lnTo>
                  <a:lnTo>
                    <a:pt x="300647" y="71120"/>
                  </a:lnTo>
                  <a:lnTo>
                    <a:pt x="300647" y="73660"/>
                  </a:lnTo>
                  <a:lnTo>
                    <a:pt x="316611" y="73660"/>
                  </a:lnTo>
                  <a:lnTo>
                    <a:pt x="316611" y="78740"/>
                  </a:lnTo>
                  <a:lnTo>
                    <a:pt x="332968" y="78740"/>
                  </a:lnTo>
                  <a:lnTo>
                    <a:pt x="332968" y="82550"/>
                  </a:lnTo>
                  <a:lnTo>
                    <a:pt x="345833" y="82550"/>
                  </a:lnTo>
                  <a:lnTo>
                    <a:pt x="345833" y="83820"/>
                  </a:lnTo>
                  <a:lnTo>
                    <a:pt x="359168" y="83820"/>
                  </a:lnTo>
                  <a:lnTo>
                    <a:pt x="359168" y="86360"/>
                  </a:lnTo>
                  <a:lnTo>
                    <a:pt x="372402" y="86360"/>
                  </a:lnTo>
                  <a:lnTo>
                    <a:pt x="372402" y="92710"/>
                  </a:lnTo>
                  <a:lnTo>
                    <a:pt x="387591" y="92710"/>
                  </a:lnTo>
                  <a:lnTo>
                    <a:pt x="387591" y="95250"/>
                  </a:lnTo>
                  <a:lnTo>
                    <a:pt x="400926" y="95250"/>
                  </a:lnTo>
                  <a:lnTo>
                    <a:pt x="400926" y="100330"/>
                  </a:lnTo>
                  <a:lnTo>
                    <a:pt x="427507" y="100330"/>
                  </a:lnTo>
                  <a:lnTo>
                    <a:pt x="427507" y="102870"/>
                  </a:lnTo>
                  <a:lnTo>
                    <a:pt x="437680" y="102870"/>
                  </a:lnTo>
                  <a:lnTo>
                    <a:pt x="437680" y="105410"/>
                  </a:lnTo>
                  <a:lnTo>
                    <a:pt x="456666" y="105410"/>
                  </a:lnTo>
                  <a:lnTo>
                    <a:pt x="456666" y="110490"/>
                  </a:lnTo>
                  <a:lnTo>
                    <a:pt x="470052" y="110490"/>
                  </a:lnTo>
                  <a:lnTo>
                    <a:pt x="470052" y="113030"/>
                  </a:lnTo>
                  <a:lnTo>
                    <a:pt x="480237" y="113030"/>
                  </a:lnTo>
                  <a:lnTo>
                    <a:pt x="480237" y="116840"/>
                  </a:lnTo>
                  <a:lnTo>
                    <a:pt x="493204" y="116840"/>
                  </a:lnTo>
                  <a:lnTo>
                    <a:pt x="493204" y="121920"/>
                  </a:lnTo>
                  <a:lnTo>
                    <a:pt x="511759" y="121920"/>
                  </a:lnTo>
                  <a:lnTo>
                    <a:pt x="511759" y="123190"/>
                  </a:lnTo>
                  <a:lnTo>
                    <a:pt x="522782" y="123190"/>
                  </a:lnTo>
                  <a:lnTo>
                    <a:pt x="522782" y="127000"/>
                  </a:lnTo>
                  <a:lnTo>
                    <a:pt x="535762" y="127000"/>
                  </a:lnTo>
                  <a:lnTo>
                    <a:pt x="535762" y="129540"/>
                  </a:lnTo>
                  <a:lnTo>
                    <a:pt x="548932" y="129540"/>
                  </a:lnTo>
                  <a:lnTo>
                    <a:pt x="548932" y="134620"/>
                  </a:lnTo>
                  <a:lnTo>
                    <a:pt x="564540" y="134620"/>
                  </a:lnTo>
                  <a:lnTo>
                    <a:pt x="564540" y="137160"/>
                  </a:lnTo>
                  <a:lnTo>
                    <a:pt x="577507" y="137160"/>
                  </a:lnTo>
                  <a:lnTo>
                    <a:pt x="577507" y="142240"/>
                  </a:lnTo>
                  <a:lnTo>
                    <a:pt x="604088" y="142240"/>
                  </a:lnTo>
                  <a:lnTo>
                    <a:pt x="604088" y="144780"/>
                  </a:lnTo>
                  <a:lnTo>
                    <a:pt x="620014" y="144780"/>
                  </a:lnTo>
                  <a:lnTo>
                    <a:pt x="620014" y="148590"/>
                  </a:lnTo>
                  <a:lnTo>
                    <a:pt x="633247" y="148590"/>
                  </a:lnTo>
                  <a:lnTo>
                    <a:pt x="633247" y="152400"/>
                  </a:lnTo>
                  <a:lnTo>
                    <a:pt x="646582" y="152400"/>
                  </a:lnTo>
                  <a:lnTo>
                    <a:pt x="646582" y="156210"/>
                  </a:lnTo>
                  <a:lnTo>
                    <a:pt x="661771" y="156210"/>
                  </a:lnTo>
                  <a:lnTo>
                    <a:pt x="661771" y="158750"/>
                  </a:lnTo>
                  <a:lnTo>
                    <a:pt x="675005" y="158750"/>
                  </a:lnTo>
                  <a:lnTo>
                    <a:pt x="675005" y="163830"/>
                  </a:lnTo>
                  <a:lnTo>
                    <a:pt x="688340" y="163830"/>
                  </a:lnTo>
                  <a:lnTo>
                    <a:pt x="688340" y="166370"/>
                  </a:lnTo>
                  <a:lnTo>
                    <a:pt x="704316" y="166370"/>
                  </a:lnTo>
                  <a:lnTo>
                    <a:pt x="704316" y="168910"/>
                  </a:lnTo>
                  <a:lnTo>
                    <a:pt x="717550" y="168910"/>
                  </a:lnTo>
                  <a:lnTo>
                    <a:pt x="717550" y="173990"/>
                  </a:lnTo>
                  <a:lnTo>
                    <a:pt x="727735" y="173990"/>
                  </a:lnTo>
                  <a:lnTo>
                    <a:pt x="727735" y="176530"/>
                  </a:lnTo>
                  <a:lnTo>
                    <a:pt x="746874" y="176530"/>
                  </a:lnTo>
                  <a:lnTo>
                    <a:pt x="746874" y="173990"/>
                  </a:lnTo>
                  <a:lnTo>
                    <a:pt x="749084" y="173990"/>
                  </a:lnTo>
                  <a:lnTo>
                    <a:pt x="749084" y="168910"/>
                  </a:lnTo>
                  <a:lnTo>
                    <a:pt x="749084" y="166370"/>
                  </a:lnTo>
                  <a:lnTo>
                    <a:pt x="749084" y="163830"/>
                  </a:lnTo>
                  <a:lnTo>
                    <a:pt x="749084" y="158750"/>
                  </a:lnTo>
                  <a:lnTo>
                    <a:pt x="752094" y="158750"/>
                  </a:lnTo>
                  <a:lnTo>
                    <a:pt x="752094" y="156210"/>
                  </a:lnTo>
                  <a:lnTo>
                    <a:pt x="752094" y="152400"/>
                  </a:lnTo>
                  <a:lnTo>
                    <a:pt x="752094" y="148590"/>
                  </a:lnTo>
                  <a:lnTo>
                    <a:pt x="754049" y="148590"/>
                  </a:lnTo>
                  <a:lnTo>
                    <a:pt x="754049" y="144780"/>
                  </a:lnTo>
                  <a:lnTo>
                    <a:pt x="754049" y="142240"/>
                  </a:lnTo>
                  <a:lnTo>
                    <a:pt x="760107" y="142240"/>
                  </a:lnTo>
                  <a:lnTo>
                    <a:pt x="760107" y="137160"/>
                  </a:lnTo>
                  <a:lnTo>
                    <a:pt x="760107" y="134620"/>
                  </a:lnTo>
                  <a:lnTo>
                    <a:pt x="760107" y="129540"/>
                  </a:lnTo>
                  <a:lnTo>
                    <a:pt x="760107" y="127000"/>
                  </a:lnTo>
                  <a:lnTo>
                    <a:pt x="762330" y="127000"/>
                  </a:lnTo>
                  <a:lnTo>
                    <a:pt x="762330" y="123190"/>
                  </a:lnTo>
                  <a:lnTo>
                    <a:pt x="762330" y="121920"/>
                  </a:lnTo>
                  <a:lnTo>
                    <a:pt x="762330" y="116840"/>
                  </a:lnTo>
                  <a:lnTo>
                    <a:pt x="767283" y="116840"/>
                  </a:lnTo>
                  <a:lnTo>
                    <a:pt x="767283" y="113030"/>
                  </a:lnTo>
                  <a:lnTo>
                    <a:pt x="767283" y="110490"/>
                  </a:lnTo>
                  <a:lnTo>
                    <a:pt x="770293" y="110490"/>
                  </a:lnTo>
                  <a:lnTo>
                    <a:pt x="770293" y="105410"/>
                  </a:lnTo>
                  <a:lnTo>
                    <a:pt x="770293" y="102870"/>
                  </a:lnTo>
                  <a:lnTo>
                    <a:pt x="770293" y="100330"/>
                  </a:lnTo>
                  <a:lnTo>
                    <a:pt x="773442" y="100330"/>
                  </a:lnTo>
                  <a:lnTo>
                    <a:pt x="773442" y="95250"/>
                  </a:lnTo>
                  <a:lnTo>
                    <a:pt x="775296" y="95250"/>
                  </a:lnTo>
                  <a:lnTo>
                    <a:pt x="775296" y="92710"/>
                  </a:lnTo>
                  <a:lnTo>
                    <a:pt x="775296" y="86360"/>
                  </a:lnTo>
                  <a:lnTo>
                    <a:pt x="775296" y="83820"/>
                  </a:lnTo>
                  <a:lnTo>
                    <a:pt x="775296" y="82550"/>
                  </a:lnTo>
                  <a:lnTo>
                    <a:pt x="780618" y="82550"/>
                  </a:lnTo>
                  <a:lnTo>
                    <a:pt x="780618" y="78740"/>
                  </a:lnTo>
                  <a:lnTo>
                    <a:pt x="780618" y="73660"/>
                  </a:lnTo>
                  <a:lnTo>
                    <a:pt x="783615" y="73660"/>
                  </a:lnTo>
                  <a:lnTo>
                    <a:pt x="783615" y="71120"/>
                  </a:lnTo>
                  <a:lnTo>
                    <a:pt x="783615" y="68580"/>
                  </a:lnTo>
                  <a:lnTo>
                    <a:pt x="783615" y="63500"/>
                  </a:lnTo>
                  <a:lnTo>
                    <a:pt x="788631" y="63500"/>
                  </a:lnTo>
                  <a:lnTo>
                    <a:pt x="788631" y="44450"/>
                  </a:lnTo>
                  <a:lnTo>
                    <a:pt x="793851" y="44450"/>
                  </a:lnTo>
                  <a:lnTo>
                    <a:pt x="793851" y="41910"/>
                  </a:lnTo>
                  <a:lnTo>
                    <a:pt x="793851" y="39674"/>
                  </a:lnTo>
                  <a:lnTo>
                    <a:pt x="793851" y="39370"/>
                  </a:lnTo>
                  <a:lnTo>
                    <a:pt x="796594" y="39370"/>
                  </a:lnTo>
                  <a:lnTo>
                    <a:pt x="796594" y="36830"/>
                  </a:lnTo>
                  <a:lnTo>
                    <a:pt x="796594" y="31750"/>
                  </a:lnTo>
                  <a:lnTo>
                    <a:pt x="796594" y="31419"/>
                  </a:lnTo>
                  <a:lnTo>
                    <a:pt x="796594" y="29210"/>
                  </a:lnTo>
                  <a:lnTo>
                    <a:pt x="799604" y="29210"/>
                  </a:lnTo>
                  <a:lnTo>
                    <a:pt x="799604" y="26670"/>
                  </a:lnTo>
                  <a:lnTo>
                    <a:pt x="799604" y="24130"/>
                  </a:lnTo>
                  <a:lnTo>
                    <a:pt x="801865" y="24130"/>
                  </a:lnTo>
                  <a:lnTo>
                    <a:pt x="801865" y="21590"/>
                  </a:lnTo>
                  <a:close/>
                </a:path>
                <a:path w="810259" h="176530">
                  <a:moveTo>
                    <a:pt x="809828" y="0"/>
                  </a:moveTo>
                  <a:lnTo>
                    <a:pt x="801865" y="0"/>
                  </a:lnTo>
                  <a:lnTo>
                    <a:pt x="801865" y="2540"/>
                  </a:lnTo>
                  <a:lnTo>
                    <a:pt x="801865" y="7620"/>
                  </a:lnTo>
                  <a:lnTo>
                    <a:pt x="801865" y="10160"/>
                  </a:lnTo>
                  <a:lnTo>
                    <a:pt x="801865" y="16510"/>
                  </a:lnTo>
                  <a:lnTo>
                    <a:pt x="806818" y="16510"/>
                  </a:lnTo>
                  <a:lnTo>
                    <a:pt x="806818" y="10160"/>
                  </a:lnTo>
                  <a:lnTo>
                    <a:pt x="806818" y="7620"/>
                  </a:lnTo>
                  <a:lnTo>
                    <a:pt x="809828" y="7620"/>
                  </a:lnTo>
                  <a:lnTo>
                    <a:pt x="809828" y="2540"/>
                  </a:lnTo>
                  <a:lnTo>
                    <a:pt x="809828" y="0"/>
                  </a:lnTo>
                  <a:close/>
                </a:path>
              </a:pathLst>
            </a:custGeom>
            <a:solidFill>
              <a:srgbClr val="0202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2879248" y="15701810"/>
              <a:ext cx="912494" cy="256540"/>
            </a:xfrm>
            <a:custGeom>
              <a:avLst/>
              <a:gdLst/>
              <a:ahLst/>
              <a:cxnLst/>
              <a:rect l="l" t="t" r="r" b="b"/>
              <a:pathLst>
                <a:path w="912494" h="256540">
                  <a:moveTo>
                    <a:pt x="70967" y="0"/>
                  </a:moveTo>
                  <a:lnTo>
                    <a:pt x="62953" y="0"/>
                  </a:lnTo>
                  <a:lnTo>
                    <a:pt x="62953" y="7620"/>
                  </a:lnTo>
                  <a:lnTo>
                    <a:pt x="59944" y="7620"/>
                  </a:lnTo>
                  <a:lnTo>
                    <a:pt x="59944" y="15240"/>
                  </a:lnTo>
                  <a:lnTo>
                    <a:pt x="59944" y="21590"/>
                  </a:lnTo>
                  <a:lnTo>
                    <a:pt x="57721" y="21590"/>
                  </a:lnTo>
                  <a:lnTo>
                    <a:pt x="57721" y="26670"/>
                  </a:lnTo>
                  <a:lnTo>
                    <a:pt x="54571" y="26670"/>
                  </a:lnTo>
                  <a:lnTo>
                    <a:pt x="54571" y="34290"/>
                  </a:lnTo>
                  <a:lnTo>
                    <a:pt x="54571" y="36830"/>
                  </a:lnTo>
                  <a:lnTo>
                    <a:pt x="70967" y="36830"/>
                  </a:lnTo>
                  <a:lnTo>
                    <a:pt x="70967" y="34290"/>
                  </a:lnTo>
                  <a:lnTo>
                    <a:pt x="70967" y="26670"/>
                  </a:lnTo>
                  <a:lnTo>
                    <a:pt x="70967" y="21590"/>
                  </a:lnTo>
                  <a:lnTo>
                    <a:pt x="70967" y="15240"/>
                  </a:lnTo>
                  <a:lnTo>
                    <a:pt x="70967" y="7620"/>
                  </a:lnTo>
                  <a:lnTo>
                    <a:pt x="70967" y="0"/>
                  </a:lnTo>
                  <a:close/>
                </a:path>
                <a:path w="912494" h="256540">
                  <a:moveTo>
                    <a:pt x="97116" y="212090"/>
                  </a:moveTo>
                  <a:lnTo>
                    <a:pt x="70967" y="212090"/>
                  </a:lnTo>
                  <a:lnTo>
                    <a:pt x="70967" y="205740"/>
                  </a:lnTo>
                  <a:lnTo>
                    <a:pt x="70967" y="195580"/>
                  </a:lnTo>
                  <a:lnTo>
                    <a:pt x="70967" y="143510"/>
                  </a:lnTo>
                  <a:lnTo>
                    <a:pt x="49707" y="143510"/>
                  </a:lnTo>
                  <a:lnTo>
                    <a:pt x="49707" y="55880"/>
                  </a:lnTo>
                  <a:lnTo>
                    <a:pt x="46596" y="55880"/>
                  </a:lnTo>
                  <a:lnTo>
                    <a:pt x="46596" y="63500"/>
                  </a:lnTo>
                  <a:lnTo>
                    <a:pt x="41757" y="63500"/>
                  </a:lnTo>
                  <a:lnTo>
                    <a:pt x="41757" y="68580"/>
                  </a:lnTo>
                  <a:lnTo>
                    <a:pt x="41757" y="71120"/>
                  </a:lnTo>
                  <a:lnTo>
                    <a:pt x="39382" y="71120"/>
                  </a:lnTo>
                  <a:lnTo>
                    <a:pt x="39382" y="80010"/>
                  </a:lnTo>
                  <a:lnTo>
                    <a:pt x="33375" y="80010"/>
                  </a:lnTo>
                  <a:lnTo>
                    <a:pt x="33375" y="87630"/>
                  </a:lnTo>
                  <a:lnTo>
                    <a:pt x="31419" y="87630"/>
                  </a:lnTo>
                  <a:lnTo>
                    <a:pt x="31419" y="97790"/>
                  </a:lnTo>
                  <a:lnTo>
                    <a:pt x="28409" y="97790"/>
                  </a:lnTo>
                  <a:lnTo>
                    <a:pt x="28409" y="100330"/>
                  </a:lnTo>
                  <a:lnTo>
                    <a:pt x="28409" y="107950"/>
                  </a:lnTo>
                  <a:lnTo>
                    <a:pt x="26200" y="107950"/>
                  </a:lnTo>
                  <a:lnTo>
                    <a:pt x="26200" y="111760"/>
                  </a:lnTo>
                  <a:lnTo>
                    <a:pt x="26200" y="119380"/>
                  </a:lnTo>
                  <a:lnTo>
                    <a:pt x="20396" y="119380"/>
                  </a:lnTo>
                  <a:lnTo>
                    <a:pt x="20396" y="121920"/>
                  </a:lnTo>
                  <a:lnTo>
                    <a:pt x="18186" y="121920"/>
                  </a:lnTo>
                  <a:lnTo>
                    <a:pt x="18186" y="127000"/>
                  </a:lnTo>
                  <a:lnTo>
                    <a:pt x="18186" y="134620"/>
                  </a:lnTo>
                  <a:lnTo>
                    <a:pt x="15189" y="134620"/>
                  </a:lnTo>
                  <a:lnTo>
                    <a:pt x="15189" y="143510"/>
                  </a:lnTo>
                  <a:lnTo>
                    <a:pt x="12801" y="143510"/>
                  </a:lnTo>
                  <a:lnTo>
                    <a:pt x="12801" y="153670"/>
                  </a:lnTo>
                  <a:lnTo>
                    <a:pt x="10223" y="153670"/>
                  </a:lnTo>
                  <a:lnTo>
                    <a:pt x="10223" y="158750"/>
                  </a:lnTo>
                  <a:lnTo>
                    <a:pt x="7226" y="158750"/>
                  </a:lnTo>
                  <a:lnTo>
                    <a:pt x="7226" y="163830"/>
                  </a:lnTo>
                  <a:lnTo>
                    <a:pt x="7226" y="168910"/>
                  </a:lnTo>
                  <a:lnTo>
                    <a:pt x="1841" y="168910"/>
                  </a:lnTo>
                  <a:lnTo>
                    <a:pt x="1841" y="177800"/>
                  </a:lnTo>
                  <a:lnTo>
                    <a:pt x="1841" y="179070"/>
                  </a:lnTo>
                  <a:lnTo>
                    <a:pt x="0" y="179070"/>
                  </a:lnTo>
                  <a:lnTo>
                    <a:pt x="0" y="190500"/>
                  </a:lnTo>
                  <a:lnTo>
                    <a:pt x="0" y="195580"/>
                  </a:lnTo>
                  <a:lnTo>
                    <a:pt x="0" y="251460"/>
                  </a:lnTo>
                  <a:lnTo>
                    <a:pt x="1841" y="251460"/>
                  </a:lnTo>
                  <a:lnTo>
                    <a:pt x="1841" y="254000"/>
                  </a:lnTo>
                  <a:lnTo>
                    <a:pt x="97116" y="254000"/>
                  </a:lnTo>
                  <a:lnTo>
                    <a:pt x="97116" y="251460"/>
                  </a:lnTo>
                  <a:lnTo>
                    <a:pt x="97116" y="241300"/>
                  </a:lnTo>
                  <a:lnTo>
                    <a:pt x="97116" y="232410"/>
                  </a:lnTo>
                  <a:lnTo>
                    <a:pt x="97116" y="219710"/>
                  </a:lnTo>
                  <a:lnTo>
                    <a:pt x="97116" y="212090"/>
                  </a:lnTo>
                  <a:close/>
                </a:path>
                <a:path w="912494" h="256540">
                  <a:moveTo>
                    <a:pt x="838352" y="212090"/>
                  </a:moveTo>
                  <a:lnTo>
                    <a:pt x="817054" y="212090"/>
                  </a:lnTo>
                  <a:lnTo>
                    <a:pt x="817054" y="219710"/>
                  </a:lnTo>
                  <a:lnTo>
                    <a:pt x="817054" y="232410"/>
                  </a:lnTo>
                  <a:lnTo>
                    <a:pt x="817054" y="241300"/>
                  </a:lnTo>
                  <a:lnTo>
                    <a:pt x="817054" y="251460"/>
                  </a:lnTo>
                  <a:lnTo>
                    <a:pt x="817054" y="254000"/>
                  </a:lnTo>
                  <a:lnTo>
                    <a:pt x="817054" y="256540"/>
                  </a:lnTo>
                  <a:lnTo>
                    <a:pt x="825017" y="256540"/>
                  </a:lnTo>
                  <a:lnTo>
                    <a:pt x="825017" y="254000"/>
                  </a:lnTo>
                  <a:lnTo>
                    <a:pt x="827227" y="254000"/>
                  </a:lnTo>
                  <a:lnTo>
                    <a:pt x="827227" y="251460"/>
                  </a:lnTo>
                  <a:lnTo>
                    <a:pt x="827227" y="241300"/>
                  </a:lnTo>
                  <a:lnTo>
                    <a:pt x="832980" y="241300"/>
                  </a:lnTo>
                  <a:lnTo>
                    <a:pt x="832980" y="232410"/>
                  </a:lnTo>
                  <a:lnTo>
                    <a:pt x="835240" y="232410"/>
                  </a:lnTo>
                  <a:lnTo>
                    <a:pt x="835240" y="219710"/>
                  </a:lnTo>
                  <a:lnTo>
                    <a:pt x="838352" y="219710"/>
                  </a:lnTo>
                  <a:lnTo>
                    <a:pt x="838352" y="212090"/>
                  </a:lnTo>
                  <a:close/>
                </a:path>
                <a:path w="912494" h="256540">
                  <a:moveTo>
                    <a:pt x="861822" y="143510"/>
                  </a:moveTo>
                  <a:lnTo>
                    <a:pt x="840574" y="143510"/>
                  </a:lnTo>
                  <a:lnTo>
                    <a:pt x="840574" y="153670"/>
                  </a:lnTo>
                  <a:lnTo>
                    <a:pt x="840574" y="158750"/>
                  </a:lnTo>
                  <a:lnTo>
                    <a:pt x="840574" y="205740"/>
                  </a:lnTo>
                  <a:lnTo>
                    <a:pt x="846213" y="205740"/>
                  </a:lnTo>
                  <a:lnTo>
                    <a:pt x="846213" y="195580"/>
                  </a:lnTo>
                  <a:lnTo>
                    <a:pt x="848588" y="195580"/>
                  </a:lnTo>
                  <a:lnTo>
                    <a:pt x="848588" y="190500"/>
                  </a:lnTo>
                  <a:lnTo>
                    <a:pt x="851585" y="190500"/>
                  </a:lnTo>
                  <a:lnTo>
                    <a:pt x="851585" y="179070"/>
                  </a:lnTo>
                  <a:lnTo>
                    <a:pt x="851585" y="177800"/>
                  </a:lnTo>
                  <a:lnTo>
                    <a:pt x="853541" y="177800"/>
                  </a:lnTo>
                  <a:lnTo>
                    <a:pt x="853541" y="168910"/>
                  </a:lnTo>
                  <a:lnTo>
                    <a:pt x="856551" y="168910"/>
                  </a:lnTo>
                  <a:lnTo>
                    <a:pt x="856551" y="163830"/>
                  </a:lnTo>
                  <a:lnTo>
                    <a:pt x="859548" y="163830"/>
                  </a:lnTo>
                  <a:lnTo>
                    <a:pt x="859548" y="158750"/>
                  </a:lnTo>
                  <a:lnTo>
                    <a:pt x="859548" y="153670"/>
                  </a:lnTo>
                  <a:lnTo>
                    <a:pt x="861822" y="153670"/>
                  </a:lnTo>
                  <a:lnTo>
                    <a:pt x="861822" y="143510"/>
                  </a:lnTo>
                  <a:close/>
                </a:path>
                <a:path w="912494" h="256540">
                  <a:moveTo>
                    <a:pt x="912342" y="7620"/>
                  </a:moveTo>
                  <a:lnTo>
                    <a:pt x="840574" y="7620"/>
                  </a:lnTo>
                  <a:lnTo>
                    <a:pt x="840574" y="15240"/>
                  </a:lnTo>
                  <a:lnTo>
                    <a:pt x="840574" y="21590"/>
                  </a:lnTo>
                  <a:lnTo>
                    <a:pt x="840574" y="26670"/>
                  </a:lnTo>
                  <a:lnTo>
                    <a:pt x="840574" y="34290"/>
                  </a:lnTo>
                  <a:lnTo>
                    <a:pt x="840574" y="36830"/>
                  </a:lnTo>
                  <a:lnTo>
                    <a:pt x="866775" y="36830"/>
                  </a:lnTo>
                  <a:lnTo>
                    <a:pt x="866775" y="134620"/>
                  </a:lnTo>
                  <a:lnTo>
                    <a:pt x="869784" y="134620"/>
                  </a:lnTo>
                  <a:lnTo>
                    <a:pt x="869784" y="127000"/>
                  </a:lnTo>
                  <a:lnTo>
                    <a:pt x="874737" y="127000"/>
                  </a:lnTo>
                  <a:lnTo>
                    <a:pt x="874737" y="121920"/>
                  </a:lnTo>
                  <a:lnTo>
                    <a:pt x="877747" y="121920"/>
                  </a:lnTo>
                  <a:lnTo>
                    <a:pt x="877747" y="119380"/>
                  </a:lnTo>
                  <a:lnTo>
                    <a:pt x="877747" y="111760"/>
                  </a:lnTo>
                  <a:lnTo>
                    <a:pt x="880122" y="111760"/>
                  </a:lnTo>
                  <a:lnTo>
                    <a:pt x="880122" y="107950"/>
                  </a:lnTo>
                  <a:lnTo>
                    <a:pt x="880122" y="100330"/>
                  </a:lnTo>
                  <a:lnTo>
                    <a:pt x="883119" y="100330"/>
                  </a:lnTo>
                  <a:lnTo>
                    <a:pt x="883119" y="97790"/>
                  </a:lnTo>
                  <a:lnTo>
                    <a:pt x="883119" y="87630"/>
                  </a:lnTo>
                  <a:lnTo>
                    <a:pt x="888136" y="87630"/>
                  </a:lnTo>
                  <a:lnTo>
                    <a:pt x="888136" y="80010"/>
                  </a:lnTo>
                  <a:lnTo>
                    <a:pt x="891146" y="80010"/>
                  </a:lnTo>
                  <a:lnTo>
                    <a:pt x="891146" y="71120"/>
                  </a:lnTo>
                  <a:lnTo>
                    <a:pt x="891146" y="68580"/>
                  </a:lnTo>
                  <a:lnTo>
                    <a:pt x="893356" y="68580"/>
                  </a:lnTo>
                  <a:lnTo>
                    <a:pt x="893356" y="63500"/>
                  </a:lnTo>
                  <a:lnTo>
                    <a:pt x="895934" y="63500"/>
                  </a:lnTo>
                  <a:lnTo>
                    <a:pt x="895934" y="55880"/>
                  </a:lnTo>
                  <a:lnTo>
                    <a:pt x="895934" y="50800"/>
                  </a:lnTo>
                  <a:lnTo>
                    <a:pt x="899096" y="50800"/>
                  </a:lnTo>
                  <a:lnTo>
                    <a:pt x="899096" y="41910"/>
                  </a:lnTo>
                  <a:lnTo>
                    <a:pt x="901319" y="41910"/>
                  </a:lnTo>
                  <a:lnTo>
                    <a:pt x="901319" y="36830"/>
                  </a:lnTo>
                  <a:lnTo>
                    <a:pt x="901319" y="34290"/>
                  </a:lnTo>
                  <a:lnTo>
                    <a:pt x="906322" y="34290"/>
                  </a:lnTo>
                  <a:lnTo>
                    <a:pt x="906322" y="26670"/>
                  </a:lnTo>
                  <a:lnTo>
                    <a:pt x="909332" y="26670"/>
                  </a:lnTo>
                  <a:lnTo>
                    <a:pt x="909332" y="21590"/>
                  </a:lnTo>
                  <a:lnTo>
                    <a:pt x="909332" y="15240"/>
                  </a:lnTo>
                  <a:lnTo>
                    <a:pt x="912342" y="15240"/>
                  </a:lnTo>
                  <a:lnTo>
                    <a:pt x="912342" y="7620"/>
                  </a:lnTo>
                  <a:close/>
                </a:path>
              </a:pathLst>
            </a:custGeom>
            <a:solidFill>
              <a:srgbClr val="0202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2942202" y="15181072"/>
              <a:ext cx="854710" cy="826135"/>
            </a:xfrm>
            <a:custGeom>
              <a:avLst/>
              <a:gdLst/>
              <a:ahLst/>
              <a:cxnLst/>
              <a:rect l="l" t="t" r="r" b="b"/>
              <a:pathLst>
                <a:path w="854709" h="826134">
                  <a:moveTo>
                    <a:pt x="8013" y="513118"/>
                  </a:moveTo>
                  <a:lnTo>
                    <a:pt x="4953" y="513118"/>
                  </a:lnTo>
                  <a:lnTo>
                    <a:pt x="4953" y="520738"/>
                  </a:lnTo>
                  <a:lnTo>
                    <a:pt x="0" y="520738"/>
                  </a:lnTo>
                  <a:lnTo>
                    <a:pt x="0" y="528358"/>
                  </a:lnTo>
                  <a:lnTo>
                    <a:pt x="8013" y="528358"/>
                  </a:lnTo>
                  <a:lnTo>
                    <a:pt x="8013" y="520738"/>
                  </a:lnTo>
                  <a:lnTo>
                    <a:pt x="8013" y="513118"/>
                  </a:lnTo>
                  <a:close/>
                </a:path>
                <a:path w="854709" h="826134">
                  <a:moveTo>
                    <a:pt x="34163" y="444538"/>
                  </a:moveTo>
                  <a:lnTo>
                    <a:pt x="28524" y="444538"/>
                  </a:lnTo>
                  <a:lnTo>
                    <a:pt x="28524" y="449618"/>
                  </a:lnTo>
                  <a:lnTo>
                    <a:pt x="28524" y="452158"/>
                  </a:lnTo>
                  <a:lnTo>
                    <a:pt x="28524" y="457238"/>
                  </a:lnTo>
                  <a:lnTo>
                    <a:pt x="23202" y="457238"/>
                  </a:lnTo>
                  <a:lnTo>
                    <a:pt x="23202" y="471208"/>
                  </a:lnTo>
                  <a:lnTo>
                    <a:pt x="21348" y="471208"/>
                  </a:lnTo>
                  <a:lnTo>
                    <a:pt x="21348" y="478828"/>
                  </a:lnTo>
                  <a:lnTo>
                    <a:pt x="18186" y="478828"/>
                  </a:lnTo>
                  <a:lnTo>
                    <a:pt x="18186" y="483908"/>
                  </a:lnTo>
                  <a:lnTo>
                    <a:pt x="12966" y="483908"/>
                  </a:lnTo>
                  <a:lnTo>
                    <a:pt x="12966" y="494068"/>
                  </a:lnTo>
                  <a:lnTo>
                    <a:pt x="10223" y="494068"/>
                  </a:lnTo>
                  <a:lnTo>
                    <a:pt x="10223" y="504228"/>
                  </a:lnTo>
                  <a:lnTo>
                    <a:pt x="34163" y="504228"/>
                  </a:lnTo>
                  <a:lnTo>
                    <a:pt x="34163" y="494068"/>
                  </a:lnTo>
                  <a:lnTo>
                    <a:pt x="34163" y="483908"/>
                  </a:lnTo>
                  <a:lnTo>
                    <a:pt x="34163" y="449618"/>
                  </a:lnTo>
                  <a:lnTo>
                    <a:pt x="34163" y="444538"/>
                  </a:lnTo>
                  <a:close/>
                </a:path>
                <a:path w="854709" h="826134">
                  <a:moveTo>
                    <a:pt x="679970" y="420408"/>
                  </a:moveTo>
                  <a:lnTo>
                    <a:pt x="669785" y="420408"/>
                  </a:lnTo>
                  <a:lnTo>
                    <a:pt x="669785" y="415594"/>
                  </a:lnTo>
                  <a:lnTo>
                    <a:pt x="669785" y="415328"/>
                  </a:lnTo>
                  <a:lnTo>
                    <a:pt x="651598" y="415328"/>
                  </a:lnTo>
                  <a:lnTo>
                    <a:pt x="651598" y="412788"/>
                  </a:lnTo>
                  <a:lnTo>
                    <a:pt x="638263" y="412788"/>
                  </a:lnTo>
                  <a:lnTo>
                    <a:pt x="638263" y="408978"/>
                  </a:lnTo>
                  <a:lnTo>
                    <a:pt x="638263" y="407301"/>
                  </a:lnTo>
                  <a:lnTo>
                    <a:pt x="638263" y="0"/>
                  </a:lnTo>
                  <a:lnTo>
                    <a:pt x="41757" y="0"/>
                  </a:lnTo>
                  <a:lnTo>
                    <a:pt x="41757" y="422948"/>
                  </a:lnTo>
                  <a:lnTo>
                    <a:pt x="36537" y="422948"/>
                  </a:lnTo>
                  <a:lnTo>
                    <a:pt x="36537" y="425488"/>
                  </a:lnTo>
                  <a:lnTo>
                    <a:pt x="36537" y="426427"/>
                  </a:lnTo>
                  <a:lnTo>
                    <a:pt x="36537" y="428028"/>
                  </a:lnTo>
                  <a:lnTo>
                    <a:pt x="36537" y="434378"/>
                  </a:lnTo>
                  <a:lnTo>
                    <a:pt x="34163" y="434378"/>
                  </a:lnTo>
                  <a:lnTo>
                    <a:pt x="34163" y="435648"/>
                  </a:lnTo>
                  <a:lnTo>
                    <a:pt x="41757" y="435648"/>
                  </a:lnTo>
                  <a:lnTo>
                    <a:pt x="41757" y="825576"/>
                  </a:lnTo>
                  <a:lnTo>
                    <a:pt x="181533" y="825576"/>
                  </a:lnTo>
                  <a:lnTo>
                    <a:pt x="181533" y="412788"/>
                  </a:lnTo>
                  <a:lnTo>
                    <a:pt x="609053" y="412788"/>
                  </a:lnTo>
                  <a:lnTo>
                    <a:pt x="609053" y="825576"/>
                  </a:lnTo>
                  <a:lnTo>
                    <a:pt x="638263" y="825576"/>
                  </a:lnTo>
                  <a:lnTo>
                    <a:pt x="638263" y="420408"/>
                  </a:lnTo>
                  <a:lnTo>
                    <a:pt x="656551" y="420408"/>
                  </a:lnTo>
                  <a:lnTo>
                    <a:pt x="656551" y="420712"/>
                  </a:lnTo>
                  <a:lnTo>
                    <a:pt x="656551" y="422948"/>
                  </a:lnTo>
                  <a:lnTo>
                    <a:pt x="679970" y="422948"/>
                  </a:lnTo>
                  <a:lnTo>
                    <a:pt x="679970" y="420712"/>
                  </a:lnTo>
                  <a:lnTo>
                    <a:pt x="679970" y="420408"/>
                  </a:lnTo>
                  <a:close/>
                </a:path>
                <a:path w="854709" h="826134">
                  <a:moveTo>
                    <a:pt x="725678" y="428028"/>
                  </a:moveTo>
                  <a:lnTo>
                    <a:pt x="712343" y="428028"/>
                  </a:lnTo>
                  <a:lnTo>
                    <a:pt x="712343" y="426427"/>
                  </a:lnTo>
                  <a:lnTo>
                    <a:pt x="712343" y="425488"/>
                  </a:lnTo>
                  <a:lnTo>
                    <a:pt x="699109" y="425488"/>
                  </a:lnTo>
                  <a:lnTo>
                    <a:pt x="699109" y="422948"/>
                  </a:lnTo>
                  <a:lnTo>
                    <a:pt x="679970" y="422948"/>
                  </a:lnTo>
                  <a:lnTo>
                    <a:pt x="679970" y="425488"/>
                  </a:lnTo>
                  <a:lnTo>
                    <a:pt x="679970" y="426427"/>
                  </a:lnTo>
                  <a:lnTo>
                    <a:pt x="679970" y="428028"/>
                  </a:lnTo>
                  <a:lnTo>
                    <a:pt x="706272" y="428028"/>
                  </a:lnTo>
                  <a:lnTo>
                    <a:pt x="706272" y="434378"/>
                  </a:lnTo>
                  <a:lnTo>
                    <a:pt x="725678" y="434378"/>
                  </a:lnTo>
                  <a:lnTo>
                    <a:pt x="725678" y="428028"/>
                  </a:lnTo>
                  <a:close/>
                </a:path>
                <a:path w="854709" h="826134">
                  <a:moveTo>
                    <a:pt x="740867" y="434378"/>
                  </a:moveTo>
                  <a:lnTo>
                    <a:pt x="727532" y="434378"/>
                  </a:lnTo>
                  <a:lnTo>
                    <a:pt x="727532" y="435648"/>
                  </a:lnTo>
                  <a:lnTo>
                    <a:pt x="740867" y="435648"/>
                  </a:lnTo>
                  <a:lnTo>
                    <a:pt x="740867" y="434378"/>
                  </a:lnTo>
                  <a:close/>
                </a:path>
                <a:path w="854709" h="826134">
                  <a:moveTo>
                    <a:pt x="854341" y="457238"/>
                  </a:moveTo>
                  <a:lnTo>
                    <a:pt x="828192" y="457238"/>
                  </a:lnTo>
                  <a:lnTo>
                    <a:pt x="828192" y="452158"/>
                  </a:lnTo>
                  <a:lnTo>
                    <a:pt x="814793" y="452158"/>
                  </a:lnTo>
                  <a:lnTo>
                    <a:pt x="814793" y="449618"/>
                  </a:lnTo>
                  <a:lnTo>
                    <a:pt x="796594" y="449618"/>
                  </a:lnTo>
                  <a:lnTo>
                    <a:pt x="796594" y="444538"/>
                  </a:lnTo>
                  <a:lnTo>
                    <a:pt x="770026" y="444538"/>
                  </a:lnTo>
                  <a:lnTo>
                    <a:pt x="770026" y="439458"/>
                  </a:lnTo>
                  <a:lnTo>
                    <a:pt x="754100" y="439458"/>
                  </a:lnTo>
                  <a:lnTo>
                    <a:pt x="754100" y="504228"/>
                  </a:lnTo>
                  <a:lnTo>
                    <a:pt x="777621" y="504228"/>
                  </a:lnTo>
                  <a:lnTo>
                    <a:pt x="777621" y="513118"/>
                  </a:lnTo>
                  <a:lnTo>
                    <a:pt x="777621" y="520738"/>
                  </a:lnTo>
                  <a:lnTo>
                    <a:pt x="777621" y="528358"/>
                  </a:lnTo>
                  <a:lnTo>
                    <a:pt x="854341" y="528358"/>
                  </a:lnTo>
                  <a:lnTo>
                    <a:pt x="854341" y="471208"/>
                  </a:lnTo>
                  <a:lnTo>
                    <a:pt x="854341" y="457238"/>
                  </a:lnTo>
                  <a:close/>
                </a:path>
              </a:pathLst>
            </a:custGeom>
            <a:solidFill>
              <a:srgbClr val="0202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3013283" y="15469400"/>
              <a:ext cx="216535" cy="48260"/>
            </a:xfrm>
            <a:custGeom>
              <a:avLst/>
              <a:gdLst/>
              <a:ahLst/>
              <a:cxnLst/>
              <a:rect l="l" t="t" r="r" b="b"/>
              <a:pathLst>
                <a:path w="216534" h="48259">
                  <a:moveTo>
                    <a:pt x="215963" y="41910"/>
                  </a:moveTo>
                  <a:lnTo>
                    <a:pt x="203149" y="41910"/>
                  </a:lnTo>
                  <a:lnTo>
                    <a:pt x="203149" y="39370"/>
                  </a:lnTo>
                  <a:lnTo>
                    <a:pt x="174205" y="39370"/>
                  </a:lnTo>
                  <a:lnTo>
                    <a:pt x="174205" y="34290"/>
                  </a:lnTo>
                  <a:lnTo>
                    <a:pt x="155219" y="34290"/>
                  </a:lnTo>
                  <a:lnTo>
                    <a:pt x="155219" y="31750"/>
                  </a:lnTo>
                  <a:lnTo>
                    <a:pt x="145046" y="31750"/>
                  </a:lnTo>
                  <a:lnTo>
                    <a:pt x="145046" y="29210"/>
                  </a:lnTo>
                  <a:lnTo>
                    <a:pt x="126695" y="29210"/>
                  </a:lnTo>
                  <a:lnTo>
                    <a:pt x="126695" y="24130"/>
                  </a:lnTo>
                  <a:lnTo>
                    <a:pt x="115735" y="24130"/>
                  </a:lnTo>
                  <a:lnTo>
                    <a:pt x="115735" y="21590"/>
                  </a:lnTo>
                  <a:lnTo>
                    <a:pt x="97536" y="21590"/>
                  </a:lnTo>
                  <a:lnTo>
                    <a:pt x="97536" y="19050"/>
                  </a:lnTo>
                  <a:lnTo>
                    <a:pt x="84302" y="19050"/>
                  </a:lnTo>
                  <a:lnTo>
                    <a:pt x="84302" y="12700"/>
                  </a:lnTo>
                  <a:lnTo>
                    <a:pt x="68694" y="12700"/>
                  </a:lnTo>
                  <a:lnTo>
                    <a:pt x="68694" y="10160"/>
                  </a:lnTo>
                  <a:lnTo>
                    <a:pt x="55778" y="10160"/>
                  </a:lnTo>
                  <a:lnTo>
                    <a:pt x="55778" y="8890"/>
                  </a:lnTo>
                  <a:lnTo>
                    <a:pt x="42379" y="8890"/>
                  </a:lnTo>
                  <a:lnTo>
                    <a:pt x="42379" y="5080"/>
                  </a:lnTo>
                  <a:lnTo>
                    <a:pt x="26200" y="5080"/>
                  </a:lnTo>
                  <a:lnTo>
                    <a:pt x="26200" y="0"/>
                  </a:lnTo>
                  <a:lnTo>
                    <a:pt x="13220" y="0"/>
                  </a:lnTo>
                  <a:lnTo>
                    <a:pt x="13220" y="5080"/>
                  </a:lnTo>
                  <a:lnTo>
                    <a:pt x="13220" y="8890"/>
                  </a:lnTo>
                  <a:lnTo>
                    <a:pt x="13220" y="10160"/>
                  </a:lnTo>
                  <a:lnTo>
                    <a:pt x="10223" y="10160"/>
                  </a:lnTo>
                  <a:lnTo>
                    <a:pt x="10223" y="12700"/>
                  </a:lnTo>
                  <a:lnTo>
                    <a:pt x="10223" y="19050"/>
                  </a:lnTo>
                  <a:lnTo>
                    <a:pt x="10223" y="21590"/>
                  </a:lnTo>
                  <a:lnTo>
                    <a:pt x="8013" y="21590"/>
                  </a:lnTo>
                  <a:lnTo>
                    <a:pt x="8013" y="24130"/>
                  </a:lnTo>
                  <a:lnTo>
                    <a:pt x="8013" y="29210"/>
                  </a:lnTo>
                  <a:lnTo>
                    <a:pt x="8013" y="31750"/>
                  </a:lnTo>
                  <a:lnTo>
                    <a:pt x="4851" y="31750"/>
                  </a:lnTo>
                  <a:lnTo>
                    <a:pt x="4851" y="34290"/>
                  </a:lnTo>
                  <a:lnTo>
                    <a:pt x="4851" y="39370"/>
                  </a:lnTo>
                  <a:lnTo>
                    <a:pt x="0" y="39370"/>
                  </a:lnTo>
                  <a:lnTo>
                    <a:pt x="0" y="41910"/>
                  </a:lnTo>
                  <a:lnTo>
                    <a:pt x="0" y="48260"/>
                  </a:lnTo>
                  <a:lnTo>
                    <a:pt x="215963" y="48260"/>
                  </a:lnTo>
                  <a:lnTo>
                    <a:pt x="215963" y="41910"/>
                  </a:lnTo>
                  <a:close/>
                </a:path>
              </a:pathLst>
            </a:custGeom>
            <a:solidFill>
              <a:srgbClr val="0202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2899644" y="15955810"/>
              <a:ext cx="805180" cy="176530"/>
            </a:xfrm>
            <a:custGeom>
              <a:avLst/>
              <a:gdLst/>
              <a:ahLst/>
              <a:cxnLst/>
              <a:rect l="l" t="t" r="r" b="b"/>
              <a:pathLst>
                <a:path w="805180" h="176530">
                  <a:moveTo>
                    <a:pt x="7672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8013" y="2540"/>
                  </a:lnTo>
                  <a:lnTo>
                    <a:pt x="8013" y="7620"/>
                  </a:lnTo>
                  <a:lnTo>
                    <a:pt x="26200" y="7620"/>
                  </a:lnTo>
                  <a:lnTo>
                    <a:pt x="26200" y="10160"/>
                  </a:lnTo>
                  <a:lnTo>
                    <a:pt x="37325" y="10160"/>
                  </a:lnTo>
                  <a:lnTo>
                    <a:pt x="37325" y="16510"/>
                  </a:lnTo>
                  <a:lnTo>
                    <a:pt x="63906" y="16510"/>
                  </a:lnTo>
                  <a:lnTo>
                    <a:pt x="63906" y="21590"/>
                  </a:lnTo>
                  <a:lnTo>
                    <a:pt x="76720" y="21590"/>
                  </a:lnTo>
                  <a:lnTo>
                    <a:pt x="76720" y="16510"/>
                  </a:lnTo>
                  <a:lnTo>
                    <a:pt x="76720" y="10160"/>
                  </a:lnTo>
                  <a:lnTo>
                    <a:pt x="76720" y="7620"/>
                  </a:lnTo>
                  <a:lnTo>
                    <a:pt x="76720" y="2540"/>
                  </a:lnTo>
                  <a:lnTo>
                    <a:pt x="76720" y="0"/>
                  </a:lnTo>
                  <a:close/>
                </a:path>
                <a:path w="805180" h="176530">
                  <a:moveTo>
                    <a:pt x="97294" y="21590"/>
                  </a:moveTo>
                  <a:lnTo>
                    <a:pt x="79095" y="21590"/>
                  </a:lnTo>
                  <a:lnTo>
                    <a:pt x="79095" y="24130"/>
                  </a:lnTo>
                  <a:lnTo>
                    <a:pt x="92278" y="24130"/>
                  </a:lnTo>
                  <a:lnTo>
                    <a:pt x="92278" y="26670"/>
                  </a:lnTo>
                  <a:lnTo>
                    <a:pt x="97294" y="26670"/>
                  </a:lnTo>
                  <a:lnTo>
                    <a:pt x="97294" y="24130"/>
                  </a:lnTo>
                  <a:lnTo>
                    <a:pt x="97294" y="21590"/>
                  </a:lnTo>
                  <a:close/>
                </a:path>
                <a:path w="805180" h="176530">
                  <a:moveTo>
                    <a:pt x="148221" y="29210"/>
                  </a:moveTo>
                  <a:lnTo>
                    <a:pt x="123863" y="29210"/>
                  </a:lnTo>
                  <a:lnTo>
                    <a:pt x="123863" y="26670"/>
                  </a:lnTo>
                  <a:lnTo>
                    <a:pt x="105676" y="26670"/>
                  </a:lnTo>
                  <a:lnTo>
                    <a:pt x="105676" y="29210"/>
                  </a:lnTo>
                  <a:lnTo>
                    <a:pt x="118491" y="29210"/>
                  </a:lnTo>
                  <a:lnTo>
                    <a:pt x="118491" y="31419"/>
                  </a:lnTo>
                  <a:lnTo>
                    <a:pt x="118491" y="31750"/>
                  </a:lnTo>
                  <a:lnTo>
                    <a:pt x="131826" y="31750"/>
                  </a:lnTo>
                  <a:lnTo>
                    <a:pt x="131826" y="36830"/>
                  </a:lnTo>
                  <a:lnTo>
                    <a:pt x="148221" y="36830"/>
                  </a:lnTo>
                  <a:lnTo>
                    <a:pt x="148221" y="31750"/>
                  </a:lnTo>
                  <a:lnTo>
                    <a:pt x="148221" y="31419"/>
                  </a:lnTo>
                  <a:lnTo>
                    <a:pt x="148221" y="29210"/>
                  </a:lnTo>
                  <a:close/>
                </a:path>
                <a:path w="805180" h="176530">
                  <a:moveTo>
                    <a:pt x="174371" y="39370"/>
                  </a:moveTo>
                  <a:lnTo>
                    <a:pt x="161036" y="39370"/>
                  </a:lnTo>
                  <a:lnTo>
                    <a:pt x="161036" y="39674"/>
                  </a:lnTo>
                  <a:lnTo>
                    <a:pt x="161036" y="41910"/>
                  </a:lnTo>
                  <a:lnTo>
                    <a:pt x="174371" y="41910"/>
                  </a:lnTo>
                  <a:lnTo>
                    <a:pt x="174371" y="39674"/>
                  </a:lnTo>
                  <a:lnTo>
                    <a:pt x="174371" y="39370"/>
                  </a:lnTo>
                  <a:close/>
                </a:path>
                <a:path w="805180" h="176530">
                  <a:moveTo>
                    <a:pt x="195567" y="44450"/>
                  </a:moveTo>
                  <a:lnTo>
                    <a:pt x="187604" y="44450"/>
                  </a:lnTo>
                  <a:lnTo>
                    <a:pt x="187604" y="44716"/>
                  </a:lnTo>
                  <a:lnTo>
                    <a:pt x="187604" y="50800"/>
                  </a:lnTo>
                  <a:lnTo>
                    <a:pt x="195567" y="50800"/>
                  </a:lnTo>
                  <a:lnTo>
                    <a:pt x="195567" y="44716"/>
                  </a:lnTo>
                  <a:lnTo>
                    <a:pt x="195567" y="44450"/>
                  </a:lnTo>
                  <a:close/>
                </a:path>
                <a:path w="805180" h="176530">
                  <a:moveTo>
                    <a:pt x="796658" y="21590"/>
                  </a:moveTo>
                  <a:lnTo>
                    <a:pt x="770089" y="21590"/>
                  </a:lnTo>
                  <a:lnTo>
                    <a:pt x="770089" y="24130"/>
                  </a:lnTo>
                  <a:lnTo>
                    <a:pt x="770089" y="26670"/>
                  </a:lnTo>
                  <a:lnTo>
                    <a:pt x="748830" y="26670"/>
                  </a:lnTo>
                  <a:lnTo>
                    <a:pt x="748830" y="29210"/>
                  </a:lnTo>
                  <a:lnTo>
                    <a:pt x="722528" y="29210"/>
                  </a:lnTo>
                  <a:lnTo>
                    <a:pt x="722528" y="31419"/>
                  </a:lnTo>
                  <a:lnTo>
                    <a:pt x="722528" y="31750"/>
                  </a:lnTo>
                  <a:lnTo>
                    <a:pt x="722528" y="36830"/>
                  </a:lnTo>
                  <a:lnTo>
                    <a:pt x="722528" y="39370"/>
                  </a:lnTo>
                  <a:lnTo>
                    <a:pt x="699109" y="39370"/>
                  </a:lnTo>
                  <a:lnTo>
                    <a:pt x="699109" y="39674"/>
                  </a:lnTo>
                  <a:lnTo>
                    <a:pt x="699109" y="41910"/>
                  </a:lnTo>
                  <a:lnTo>
                    <a:pt x="699109" y="44450"/>
                  </a:lnTo>
                  <a:lnTo>
                    <a:pt x="672807" y="44450"/>
                  </a:lnTo>
                  <a:lnTo>
                    <a:pt x="672807" y="44716"/>
                  </a:lnTo>
                  <a:lnTo>
                    <a:pt x="672807" y="50800"/>
                  </a:lnTo>
                  <a:lnTo>
                    <a:pt x="651611" y="50800"/>
                  </a:lnTo>
                  <a:lnTo>
                    <a:pt x="651611" y="52070"/>
                  </a:lnTo>
                  <a:lnTo>
                    <a:pt x="224091" y="52070"/>
                  </a:lnTo>
                  <a:lnTo>
                    <a:pt x="224091" y="50838"/>
                  </a:lnTo>
                  <a:lnTo>
                    <a:pt x="202793" y="50800"/>
                  </a:lnTo>
                  <a:lnTo>
                    <a:pt x="202793" y="52070"/>
                  </a:lnTo>
                  <a:lnTo>
                    <a:pt x="216141" y="52070"/>
                  </a:lnTo>
                  <a:lnTo>
                    <a:pt x="216141" y="55473"/>
                  </a:lnTo>
                  <a:lnTo>
                    <a:pt x="216141" y="55880"/>
                  </a:lnTo>
                  <a:lnTo>
                    <a:pt x="229374" y="55880"/>
                  </a:lnTo>
                  <a:lnTo>
                    <a:pt x="229374" y="57150"/>
                  </a:lnTo>
                  <a:lnTo>
                    <a:pt x="240334" y="57150"/>
                  </a:lnTo>
                  <a:lnTo>
                    <a:pt x="240334" y="63500"/>
                  </a:lnTo>
                  <a:lnTo>
                    <a:pt x="268859" y="63500"/>
                  </a:lnTo>
                  <a:lnTo>
                    <a:pt x="268859" y="68580"/>
                  </a:lnTo>
                  <a:lnTo>
                    <a:pt x="282244" y="68580"/>
                  </a:lnTo>
                  <a:lnTo>
                    <a:pt x="282244" y="71120"/>
                  </a:lnTo>
                  <a:lnTo>
                    <a:pt x="295440" y="71120"/>
                  </a:lnTo>
                  <a:lnTo>
                    <a:pt x="295440" y="73660"/>
                  </a:lnTo>
                  <a:lnTo>
                    <a:pt x="311404" y="73660"/>
                  </a:lnTo>
                  <a:lnTo>
                    <a:pt x="311404" y="78740"/>
                  </a:lnTo>
                  <a:lnTo>
                    <a:pt x="327761" y="78740"/>
                  </a:lnTo>
                  <a:lnTo>
                    <a:pt x="327761" y="82550"/>
                  </a:lnTo>
                  <a:lnTo>
                    <a:pt x="340626" y="82550"/>
                  </a:lnTo>
                  <a:lnTo>
                    <a:pt x="340626" y="83820"/>
                  </a:lnTo>
                  <a:lnTo>
                    <a:pt x="353961" y="83820"/>
                  </a:lnTo>
                  <a:lnTo>
                    <a:pt x="353961" y="86360"/>
                  </a:lnTo>
                  <a:lnTo>
                    <a:pt x="367195" y="86360"/>
                  </a:lnTo>
                  <a:lnTo>
                    <a:pt x="367195" y="92710"/>
                  </a:lnTo>
                  <a:lnTo>
                    <a:pt x="382384" y="92710"/>
                  </a:lnTo>
                  <a:lnTo>
                    <a:pt x="382384" y="95250"/>
                  </a:lnTo>
                  <a:lnTo>
                    <a:pt x="395719" y="95250"/>
                  </a:lnTo>
                  <a:lnTo>
                    <a:pt x="395719" y="100330"/>
                  </a:lnTo>
                  <a:lnTo>
                    <a:pt x="422300" y="100330"/>
                  </a:lnTo>
                  <a:lnTo>
                    <a:pt x="422300" y="102870"/>
                  </a:lnTo>
                  <a:lnTo>
                    <a:pt x="432473" y="102870"/>
                  </a:lnTo>
                  <a:lnTo>
                    <a:pt x="432473" y="105410"/>
                  </a:lnTo>
                  <a:lnTo>
                    <a:pt x="451459" y="105410"/>
                  </a:lnTo>
                  <a:lnTo>
                    <a:pt x="451459" y="110490"/>
                  </a:lnTo>
                  <a:lnTo>
                    <a:pt x="464845" y="110490"/>
                  </a:lnTo>
                  <a:lnTo>
                    <a:pt x="464845" y="113030"/>
                  </a:lnTo>
                  <a:lnTo>
                    <a:pt x="475030" y="113030"/>
                  </a:lnTo>
                  <a:lnTo>
                    <a:pt x="475030" y="116840"/>
                  </a:lnTo>
                  <a:lnTo>
                    <a:pt x="487997" y="116840"/>
                  </a:lnTo>
                  <a:lnTo>
                    <a:pt x="487997" y="121920"/>
                  </a:lnTo>
                  <a:lnTo>
                    <a:pt x="506552" y="121920"/>
                  </a:lnTo>
                  <a:lnTo>
                    <a:pt x="506552" y="123190"/>
                  </a:lnTo>
                  <a:lnTo>
                    <a:pt x="517575" y="123190"/>
                  </a:lnTo>
                  <a:lnTo>
                    <a:pt x="517575" y="127000"/>
                  </a:lnTo>
                  <a:lnTo>
                    <a:pt x="530555" y="127000"/>
                  </a:lnTo>
                  <a:lnTo>
                    <a:pt x="530555" y="129540"/>
                  </a:lnTo>
                  <a:lnTo>
                    <a:pt x="543725" y="129540"/>
                  </a:lnTo>
                  <a:lnTo>
                    <a:pt x="543725" y="134620"/>
                  </a:lnTo>
                  <a:lnTo>
                    <a:pt x="559333" y="134620"/>
                  </a:lnTo>
                  <a:lnTo>
                    <a:pt x="559333" y="137160"/>
                  </a:lnTo>
                  <a:lnTo>
                    <a:pt x="572300" y="137160"/>
                  </a:lnTo>
                  <a:lnTo>
                    <a:pt x="572300" y="142240"/>
                  </a:lnTo>
                  <a:lnTo>
                    <a:pt x="598881" y="142240"/>
                  </a:lnTo>
                  <a:lnTo>
                    <a:pt x="598881" y="144780"/>
                  </a:lnTo>
                  <a:lnTo>
                    <a:pt x="614807" y="144780"/>
                  </a:lnTo>
                  <a:lnTo>
                    <a:pt x="614807" y="148590"/>
                  </a:lnTo>
                  <a:lnTo>
                    <a:pt x="628040" y="148590"/>
                  </a:lnTo>
                  <a:lnTo>
                    <a:pt x="628040" y="152400"/>
                  </a:lnTo>
                  <a:lnTo>
                    <a:pt x="641375" y="152400"/>
                  </a:lnTo>
                  <a:lnTo>
                    <a:pt x="641375" y="156210"/>
                  </a:lnTo>
                  <a:lnTo>
                    <a:pt x="656564" y="156210"/>
                  </a:lnTo>
                  <a:lnTo>
                    <a:pt x="656564" y="158750"/>
                  </a:lnTo>
                  <a:lnTo>
                    <a:pt x="669798" y="158750"/>
                  </a:lnTo>
                  <a:lnTo>
                    <a:pt x="669798" y="163830"/>
                  </a:lnTo>
                  <a:lnTo>
                    <a:pt x="683133" y="163830"/>
                  </a:lnTo>
                  <a:lnTo>
                    <a:pt x="683133" y="166370"/>
                  </a:lnTo>
                  <a:lnTo>
                    <a:pt x="699109" y="166370"/>
                  </a:lnTo>
                  <a:lnTo>
                    <a:pt x="699109" y="168910"/>
                  </a:lnTo>
                  <a:lnTo>
                    <a:pt x="712343" y="168910"/>
                  </a:lnTo>
                  <a:lnTo>
                    <a:pt x="712343" y="173990"/>
                  </a:lnTo>
                  <a:lnTo>
                    <a:pt x="722528" y="173990"/>
                  </a:lnTo>
                  <a:lnTo>
                    <a:pt x="722528" y="176530"/>
                  </a:lnTo>
                  <a:lnTo>
                    <a:pt x="741667" y="176530"/>
                  </a:lnTo>
                  <a:lnTo>
                    <a:pt x="741667" y="173990"/>
                  </a:lnTo>
                  <a:lnTo>
                    <a:pt x="743877" y="173990"/>
                  </a:lnTo>
                  <a:lnTo>
                    <a:pt x="743877" y="168910"/>
                  </a:lnTo>
                  <a:lnTo>
                    <a:pt x="743877" y="166370"/>
                  </a:lnTo>
                  <a:lnTo>
                    <a:pt x="743877" y="163830"/>
                  </a:lnTo>
                  <a:lnTo>
                    <a:pt x="743877" y="158750"/>
                  </a:lnTo>
                  <a:lnTo>
                    <a:pt x="746887" y="158750"/>
                  </a:lnTo>
                  <a:lnTo>
                    <a:pt x="746887" y="156210"/>
                  </a:lnTo>
                  <a:lnTo>
                    <a:pt x="746887" y="152400"/>
                  </a:lnTo>
                  <a:lnTo>
                    <a:pt x="746887" y="148590"/>
                  </a:lnTo>
                  <a:lnTo>
                    <a:pt x="748842" y="148590"/>
                  </a:lnTo>
                  <a:lnTo>
                    <a:pt x="748842" y="144780"/>
                  </a:lnTo>
                  <a:lnTo>
                    <a:pt x="748842" y="142240"/>
                  </a:lnTo>
                  <a:lnTo>
                    <a:pt x="754900" y="142240"/>
                  </a:lnTo>
                  <a:lnTo>
                    <a:pt x="754900" y="137160"/>
                  </a:lnTo>
                  <a:lnTo>
                    <a:pt x="754900" y="134620"/>
                  </a:lnTo>
                  <a:lnTo>
                    <a:pt x="754900" y="129540"/>
                  </a:lnTo>
                  <a:lnTo>
                    <a:pt x="754900" y="127000"/>
                  </a:lnTo>
                  <a:lnTo>
                    <a:pt x="757123" y="127000"/>
                  </a:lnTo>
                  <a:lnTo>
                    <a:pt x="757123" y="123190"/>
                  </a:lnTo>
                  <a:lnTo>
                    <a:pt x="757123" y="121920"/>
                  </a:lnTo>
                  <a:lnTo>
                    <a:pt x="757123" y="116840"/>
                  </a:lnTo>
                  <a:lnTo>
                    <a:pt x="762076" y="116840"/>
                  </a:lnTo>
                  <a:lnTo>
                    <a:pt x="762076" y="113030"/>
                  </a:lnTo>
                  <a:lnTo>
                    <a:pt x="762076" y="110490"/>
                  </a:lnTo>
                  <a:lnTo>
                    <a:pt x="765086" y="110490"/>
                  </a:lnTo>
                  <a:lnTo>
                    <a:pt x="765086" y="105410"/>
                  </a:lnTo>
                  <a:lnTo>
                    <a:pt x="765086" y="102870"/>
                  </a:lnTo>
                  <a:lnTo>
                    <a:pt x="765086" y="100330"/>
                  </a:lnTo>
                  <a:lnTo>
                    <a:pt x="768235" y="100330"/>
                  </a:lnTo>
                  <a:lnTo>
                    <a:pt x="768235" y="95250"/>
                  </a:lnTo>
                  <a:lnTo>
                    <a:pt x="770089" y="95250"/>
                  </a:lnTo>
                  <a:lnTo>
                    <a:pt x="770089" y="92710"/>
                  </a:lnTo>
                  <a:lnTo>
                    <a:pt x="770089" y="86360"/>
                  </a:lnTo>
                  <a:lnTo>
                    <a:pt x="770089" y="83820"/>
                  </a:lnTo>
                  <a:lnTo>
                    <a:pt x="770089" y="82550"/>
                  </a:lnTo>
                  <a:lnTo>
                    <a:pt x="775411" y="82550"/>
                  </a:lnTo>
                  <a:lnTo>
                    <a:pt x="775411" y="78740"/>
                  </a:lnTo>
                  <a:lnTo>
                    <a:pt x="775411" y="73660"/>
                  </a:lnTo>
                  <a:lnTo>
                    <a:pt x="778408" y="73660"/>
                  </a:lnTo>
                  <a:lnTo>
                    <a:pt x="778408" y="71120"/>
                  </a:lnTo>
                  <a:lnTo>
                    <a:pt x="778408" y="68580"/>
                  </a:lnTo>
                  <a:lnTo>
                    <a:pt x="778408" y="63500"/>
                  </a:lnTo>
                  <a:lnTo>
                    <a:pt x="783424" y="63500"/>
                  </a:lnTo>
                  <a:lnTo>
                    <a:pt x="783424" y="44450"/>
                  </a:lnTo>
                  <a:lnTo>
                    <a:pt x="788644" y="44450"/>
                  </a:lnTo>
                  <a:lnTo>
                    <a:pt x="788644" y="41910"/>
                  </a:lnTo>
                  <a:lnTo>
                    <a:pt x="788644" y="39674"/>
                  </a:lnTo>
                  <a:lnTo>
                    <a:pt x="788644" y="39370"/>
                  </a:lnTo>
                  <a:lnTo>
                    <a:pt x="791387" y="39370"/>
                  </a:lnTo>
                  <a:lnTo>
                    <a:pt x="791387" y="36830"/>
                  </a:lnTo>
                  <a:lnTo>
                    <a:pt x="791387" y="31750"/>
                  </a:lnTo>
                  <a:lnTo>
                    <a:pt x="791387" y="31419"/>
                  </a:lnTo>
                  <a:lnTo>
                    <a:pt x="791387" y="29210"/>
                  </a:lnTo>
                  <a:lnTo>
                    <a:pt x="794397" y="29210"/>
                  </a:lnTo>
                  <a:lnTo>
                    <a:pt x="794397" y="26670"/>
                  </a:lnTo>
                  <a:lnTo>
                    <a:pt x="794397" y="24130"/>
                  </a:lnTo>
                  <a:lnTo>
                    <a:pt x="796658" y="24130"/>
                  </a:lnTo>
                  <a:lnTo>
                    <a:pt x="796658" y="21590"/>
                  </a:lnTo>
                  <a:close/>
                </a:path>
                <a:path w="805180" h="176530">
                  <a:moveTo>
                    <a:pt x="804621" y="0"/>
                  </a:moveTo>
                  <a:lnTo>
                    <a:pt x="796658" y="0"/>
                  </a:lnTo>
                  <a:lnTo>
                    <a:pt x="796658" y="2540"/>
                  </a:lnTo>
                  <a:lnTo>
                    <a:pt x="796658" y="7620"/>
                  </a:lnTo>
                  <a:lnTo>
                    <a:pt x="796658" y="10160"/>
                  </a:lnTo>
                  <a:lnTo>
                    <a:pt x="796658" y="16510"/>
                  </a:lnTo>
                  <a:lnTo>
                    <a:pt x="801611" y="16510"/>
                  </a:lnTo>
                  <a:lnTo>
                    <a:pt x="801611" y="10160"/>
                  </a:lnTo>
                  <a:lnTo>
                    <a:pt x="801611" y="7620"/>
                  </a:lnTo>
                  <a:lnTo>
                    <a:pt x="804621" y="7620"/>
                  </a:lnTo>
                  <a:lnTo>
                    <a:pt x="804621" y="2540"/>
                  </a:lnTo>
                  <a:lnTo>
                    <a:pt x="804621" y="0"/>
                  </a:lnTo>
                  <a:close/>
                </a:path>
              </a:pathLst>
            </a:custGeom>
            <a:solidFill>
              <a:srgbClr val="020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2899644" y="15652280"/>
              <a:ext cx="871219" cy="306070"/>
            </a:xfrm>
            <a:custGeom>
              <a:avLst/>
              <a:gdLst/>
              <a:ahLst/>
              <a:cxnLst/>
              <a:rect l="l" t="t" r="r" b="b"/>
              <a:pathLst>
                <a:path w="871219" h="306069">
                  <a:moveTo>
                    <a:pt x="76720" y="261620"/>
                  </a:moveTo>
                  <a:lnTo>
                    <a:pt x="50571" y="261620"/>
                  </a:lnTo>
                  <a:lnTo>
                    <a:pt x="50571" y="255270"/>
                  </a:lnTo>
                  <a:lnTo>
                    <a:pt x="50571" y="245110"/>
                  </a:lnTo>
                  <a:lnTo>
                    <a:pt x="50571" y="41910"/>
                  </a:lnTo>
                  <a:lnTo>
                    <a:pt x="47510" y="41910"/>
                  </a:lnTo>
                  <a:lnTo>
                    <a:pt x="47510" y="49530"/>
                  </a:lnTo>
                  <a:lnTo>
                    <a:pt x="42557" y="49530"/>
                  </a:lnTo>
                  <a:lnTo>
                    <a:pt x="42557" y="57150"/>
                  </a:lnTo>
                  <a:lnTo>
                    <a:pt x="39547" y="57150"/>
                  </a:lnTo>
                  <a:lnTo>
                    <a:pt x="39547" y="71120"/>
                  </a:lnTo>
                  <a:lnTo>
                    <a:pt x="37325" y="71120"/>
                  </a:lnTo>
                  <a:lnTo>
                    <a:pt x="37325" y="76200"/>
                  </a:lnTo>
                  <a:lnTo>
                    <a:pt x="34175" y="76200"/>
                  </a:lnTo>
                  <a:lnTo>
                    <a:pt x="34175" y="86360"/>
                  </a:lnTo>
                  <a:lnTo>
                    <a:pt x="29311" y="86360"/>
                  </a:lnTo>
                  <a:lnTo>
                    <a:pt x="29311" y="105410"/>
                  </a:lnTo>
                  <a:lnTo>
                    <a:pt x="26200" y="105410"/>
                  </a:lnTo>
                  <a:lnTo>
                    <a:pt x="26200" y="113030"/>
                  </a:lnTo>
                  <a:lnTo>
                    <a:pt x="21361" y="113030"/>
                  </a:lnTo>
                  <a:lnTo>
                    <a:pt x="21361" y="120650"/>
                  </a:lnTo>
                  <a:lnTo>
                    <a:pt x="18986" y="120650"/>
                  </a:lnTo>
                  <a:lnTo>
                    <a:pt x="18986" y="129540"/>
                  </a:lnTo>
                  <a:lnTo>
                    <a:pt x="12979" y="129540"/>
                  </a:lnTo>
                  <a:lnTo>
                    <a:pt x="12979" y="137160"/>
                  </a:lnTo>
                  <a:lnTo>
                    <a:pt x="11023" y="137160"/>
                  </a:lnTo>
                  <a:lnTo>
                    <a:pt x="11023" y="147320"/>
                  </a:lnTo>
                  <a:lnTo>
                    <a:pt x="8013" y="147320"/>
                  </a:lnTo>
                  <a:lnTo>
                    <a:pt x="8013" y="149860"/>
                  </a:lnTo>
                  <a:lnTo>
                    <a:pt x="8013" y="157480"/>
                  </a:lnTo>
                  <a:lnTo>
                    <a:pt x="5803" y="157480"/>
                  </a:lnTo>
                  <a:lnTo>
                    <a:pt x="5803" y="161290"/>
                  </a:lnTo>
                  <a:lnTo>
                    <a:pt x="5803" y="168910"/>
                  </a:lnTo>
                  <a:lnTo>
                    <a:pt x="0" y="168910"/>
                  </a:lnTo>
                  <a:lnTo>
                    <a:pt x="0" y="171450"/>
                  </a:lnTo>
                  <a:lnTo>
                    <a:pt x="0" y="176530"/>
                  </a:lnTo>
                  <a:lnTo>
                    <a:pt x="0" y="303530"/>
                  </a:lnTo>
                  <a:lnTo>
                    <a:pt x="76720" y="303530"/>
                  </a:lnTo>
                  <a:lnTo>
                    <a:pt x="76720" y="290830"/>
                  </a:lnTo>
                  <a:lnTo>
                    <a:pt x="76720" y="281940"/>
                  </a:lnTo>
                  <a:lnTo>
                    <a:pt x="76720" y="269240"/>
                  </a:lnTo>
                  <a:lnTo>
                    <a:pt x="76720" y="261620"/>
                  </a:lnTo>
                  <a:close/>
                </a:path>
                <a:path w="871219" h="306069">
                  <a:moveTo>
                    <a:pt x="76720" y="0"/>
                  </a:moveTo>
                  <a:lnTo>
                    <a:pt x="63906" y="0"/>
                  </a:lnTo>
                  <a:lnTo>
                    <a:pt x="63906" y="7620"/>
                  </a:lnTo>
                  <a:lnTo>
                    <a:pt x="60744" y="7620"/>
                  </a:lnTo>
                  <a:lnTo>
                    <a:pt x="60744" y="12700"/>
                  </a:lnTo>
                  <a:lnTo>
                    <a:pt x="55524" y="12700"/>
                  </a:lnTo>
                  <a:lnTo>
                    <a:pt x="55524" y="22860"/>
                  </a:lnTo>
                  <a:lnTo>
                    <a:pt x="52781" y="22860"/>
                  </a:lnTo>
                  <a:lnTo>
                    <a:pt x="52781" y="33020"/>
                  </a:lnTo>
                  <a:lnTo>
                    <a:pt x="76720" y="33020"/>
                  </a:lnTo>
                  <a:lnTo>
                    <a:pt x="76720" y="22860"/>
                  </a:lnTo>
                  <a:lnTo>
                    <a:pt x="76720" y="12700"/>
                  </a:lnTo>
                  <a:lnTo>
                    <a:pt x="76720" y="7620"/>
                  </a:lnTo>
                  <a:lnTo>
                    <a:pt x="76720" y="0"/>
                  </a:lnTo>
                  <a:close/>
                </a:path>
                <a:path w="871219" h="306069">
                  <a:moveTo>
                    <a:pt x="817956" y="261620"/>
                  </a:moveTo>
                  <a:lnTo>
                    <a:pt x="796658" y="261620"/>
                  </a:lnTo>
                  <a:lnTo>
                    <a:pt x="796658" y="269240"/>
                  </a:lnTo>
                  <a:lnTo>
                    <a:pt x="796658" y="281940"/>
                  </a:lnTo>
                  <a:lnTo>
                    <a:pt x="796658" y="290830"/>
                  </a:lnTo>
                  <a:lnTo>
                    <a:pt x="796658" y="303530"/>
                  </a:lnTo>
                  <a:lnTo>
                    <a:pt x="796658" y="306070"/>
                  </a:lnTo>
                  <a:lnTo>
                    <a:pt x="804621" y="306070"/>
                  </a:lnTo>
                  <a:lnTo>
                    <a:pt x="804621" y="303530"/>
                  </a:lnTo>
                  <a:lnTo>
                    <a:pt x="806831" y="303530"/>
                  </a:lnTo>
                  <a:lnTo>
                    <a:pt x="806831" y="290830"/>
                  </a:lnTo>
                  <a:lnTo>
                    <a:pt x="812584" y="290830"/>
                  </a:lnTo>
                  <a:lnTo>
                    <a:pt x="812584" y="281940"/>
                  </a:lnTo>
                  <a:lnTo>
                    <a:pt x="814844" y="281940"/>
                  </a:lnTo>
                  <a:lnTo>
                    <a:pt x="814844" y="269240"/>
                  </a:lnTo>
                  <a:lnTo>
                    <a:pt x="817956" y="269240"/>
                  </a:lnTo>
                  <a:lnTo>
                    <a:pt x="817956" y="261620"/>
                  </a:lnTo>
                  <a:close/>
                </a:path>
                <a:path w="871219" h="306069">
                  <a:moveTo>
                    <a:pt x="870750" y="0"/>
                  </a:moveTo>
                  <a:lnTo>
                    <a:pt x="796658" y="0"/>
                  </a:lnTo>
                  <a:lnTo>
                    <a:pt x="796658" y="7620"/>
                  </a:lnTo>
                  <a:lnTo>
                    <a:pt x="796658" y="12700"/>
                  </a:lnTo>
                  <a:lnTo>
                    <a:pt x="796658" y="22860"/>
                  </a:lnTo>
                  <a:lnTo>
                    <a:pt x="796658" y="33020"/>
                  </a:lnTo>
                  <a:lnTo>
                    <a:pt x="820178" y="33020"/>
                  </a:lnTo>
                  <a:lnTo>
                    <a:pt x="820178" y="255270"/>
                  </a:lnTo>
                  <a:lnTo>
                    <a:pt x="825817" y="255270"/>
                  </a:lnTo>
                  <a:lnTo>
                    <a:pt x="825817" y="245110"/>
                  </a:lnTo>
                  <a:lnTo>
                    <a:pt x="828192" y="245110"/>
                  </a:lnTo>
                  <a:lnTo>
                    <a:pt x="828192" y="240030"/>
                  </a:lnTo>
                  <a:lnTo>
                    <a:pt x="831189" y="240030"/>
                  </a:lnTo>
                  <a:lnTo>
                    <a:pt x="831189" y="227330"/>
                  </a:lnTo>
                  <a:lnTo>
                    <a:pt x="833145" y="227330"/>
                  </a:lnTo>
                  <a:lnTo>
                    <a:pt x="833145" y="218440"/>
                  </a:lnTo>
                  <a:lnTo>
                    <a:pt x="836155" y="218440"/>
                  </a:lnTo>
                  <a:lnTo>
                    <a:pt x="836155" y="213360"/>
                  </a:lnTo>
                  <a:lnTo>
                    <a:pt x="839152" y="213360"/>
                  </a:lnTo>
                  <a:lnTo>
                    <a:pt x="839152" y="203200"/>
                  </a:lnTo>
                  <a:lnTo>
                    <a:pt x="841425" y="203200"/>
                  </a:lnTo>
                  <a:lnTo>
                    <a:pt x="841425" y="193040"/>
                  </a:lnTo>
                  <a:lnTo>
                    <a:pt x="846378" y="193040"/>
                  </a:lnTo>
                  <a:lnTo>
                    <a:pt x="846378" y="184150"/>
                  </a:lnTo>
                  <a:lnTo>
                    <a:pt x="849388" y="184150"/>
                  </a:lnTo>
                  <a:lnTo>
                    <a:pt x="849388" y="176530"/>
                  </a:lnTo>
                  <a:lnTo>
                    <a:pt x="854341" y="176530"/>
                  </a:lnTo>
                  <a:lnTo>
                    <a:pt x="854341" y="171450"/>
                  </a:lnTo>
                  <a:lnTo>
                    <a:pt x="857351" y="171450"/>
                  </a:lnTo>
                  <a:lnTo>
                    <a:pt x="857351" y="168910"/>
                  </a:lnTo>
                  <a:lnTo>
                    <a:pt x="857351" y="161290"/>
                  </a:lnTo>
                  <a:lnTo>
                    <a:pt x="859726" y="161290"/>
                  </a:lnTo>
                  <a:lnTo>
                    <a:pt x="859726" y="157480"/>
                  </a:lnTo>
                  <a:lnTo>
                    <a:pt x="859726" y="149860"/>
                  </a:lnTo>
                  <a:lnTo>
                    <a:pt x="862723" y="149860"/>
                  </a:lnTo>
                  <a:lnTo>
                    <a:pt x="862723" y="147320"/>
                  </a:lnTo>
                  <a:lnTo>
                    <a:pt x="862723" y="137160"/>
                  </a:lnTo>
                  <a:lnTo>
                    <a:pt x="867740" y="137160"/>
                  </a:lnTo>
                  <a:lnTo>
                    <a:pt x="867740" y="129540"/>
                  </a:lnTo>
                  <a:lnTo>
                    <a:pt x="870750" y="129540"/>
                  </a:lnTo>
                  <a:lnTo>
                    <a:pt x="870750" y="120650"/>
                  </a:lnTo>
                  <a:lnTo>
                    <a:pt x="870750" y="113030"/>
                  </a:lnTo>
                  <a:lnTo>
                    <a:pt x="870750" y="7620"/>
                  </a:lnTo>
                  <a:lnTo>
                    <a:pt x="870750" y="0"/>
                  </a:lnTo>
                  <a:close/>
                </a:path>
              </a:pathLst>
            </a:custGeom>
            <a:solidFill>
              <a:srgbClr val="020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2965405" y="15181072"/>
              <a:ext cx="805180" cy="826135"/>
            </a:xfrm>
            <a:custGeom>
              <a:avLst/>
              <a:gdLst/>
              <a:ahLst/>
              <a:cxnLst/>
              <a:rect l="l" t="t" r="r" b="b"/>
              <a:pathLst>
                <a:path w="805180" h="826134">
                  <a:moveTo>
                    <a:pt x="10960" y="444538"/>
                  </a:moveTo>
                  <a:lnTo>
                    <a:pt x="5321" y="444538"/>
                  </a:lnTo>
                  <a:lnTo>
                    <a:pt x="5321" y="449618"/>
                  </a:lnTo>
                  <a:lnTo>
                    <a:pt x="5321" y="452158"/>
                  </a:lnTo>
                  <a:lnTo>
                    <a:pt x="5321" y="457238"/>
                  </a:lnTo>
                  <a:lnTo>
                    <a:pt x="0" y="457238"/>
                  </a:lnTo>
                  <a:lnTo>
                    <a:pt x="0" y="471208"/>
                  </a:lnTo>
                  <a:lnTo>
                    <a:pt x="10960" y="471208"/>
                  </a:lnTo>
                  <a:lnTo>
                    <a:pt x="10960" y="457238"/>
                  </a:lnTo>
                  <a:lnTo>
                    <a:pt x="10960" y="452158"/>
                  </a:lnTo>
                  <a:lnTo>
                    <a:pt x="10960" y="449618"/>
                  </a:lnTo>
                  <a:lnTo>
                    <a:pt x="10960" y="444538"/>
                  </a:lnTo>
                  <a:close/>
                </a:path>
                <a:path w="805180" h="826134">
                  <a:moveTo>
                    <a:pt x="656767" y="420408"/>
                  </a:moveTo>
                  <a:lnTo>
                    <a:pt x="646582" y="420408"/>
                  </a:lnTo>
                  <a:lnTo>
                    <a:pt x="646582" y="415594"/>
                  </a:lnTo>
                  <a:lnTo>
                    <a:pt x="646582" y="415328"/>
                  </a:lnTo>
                  <a:lnTo>
                    <a:pt x="628396" y="415328"/>
                  </a:lnTo>
                  <a:lnTo>
                    <a:pt x="628396" y="412788"/>
                  </a:lnTo>
                  <a:lnTo>
                    <a:pt x="615061" y="412788"/>
                  </a:lnTo>
                  <a:lnTo>
                    <a:pt x="615061" y="408978"/>
                  </a:lnTo>
                  <a:lnTo>
                    <a:pt x="615061" y="407301"/>
                  </a:lnTo>
                  <a:lnTo>
                    <a:pt x="615061" y="0"/>
                  </a:lnTo>
                  <a:lnTo>
                    <a:pt x="18554" y="0"/>
                  </a:lnTo>
                  <a:lnTo>
                    <a:pt x="18554" y="422948"/>
                  </a:lnTo>
                  <a:lnTo>
                    <a:pt x="13335" y="422948"/>
                  </a:lnTo>
                  <a:lnTo>
                    <a:pt x="13335" y="425488"/>
                  </a:lnTo>
                  <a:lnTo>
                    <a:pt x="13335" y="426427"/>
                  </a:lnTo>
                  <a:lnTo>
                    <a:pt x="13335" y="428028"/>
                  </a:lnTo>
                  <a:lnTo>
                    <a:pt x="13335" y="434378"/>
                  </a:lnTo>
                  <a:lnTo>
                    <a:pt x="10960" y="434378"/>
                  </a:lnTo>
                  <a:lnTo>
                    <a:pt x="10960" y="435648"/>
                  </a:lnTo>
                  <a:lnTo>
                    <a:pt x="18554" y="435648"/>
                  </a:lnTo>
                  <a:lnTo>
                    <a:pt x="18554" y="825576"/>
                  </a:lnTo>
                  <a:lnTo>
                    <a:pt x="158330" y="825576"/>
                  </a:lnTo>
                  <a:lnTo>
                    <a:pt x="158330" y="412788"/>
                  </a:lnTo>
                  <a:lnTo>
                    <a:pt x="585851" y="412788"/>
                  </a:lnTo>
                  <a:lnTo>
                    <a:pt x="585851" y="825576"/>
                  </a:lnTo>
                  <a:lnTo>
                    <a:pt x="615061" y="825576"/>
                  </a:lnTo>
                  <a:lnTo>
                    <a:pt x="615061" y="420408"/>
                  </a:lnTo>
                  <a:lnTo>
                    <a:pt x="633349" y="420408"/>
                  </a:lnTo>
                  <a:lnTo>
                    <a:pt x="633349" y="420712"/>
                  </a:lnTo>
                  <a:lnTo>
                    <a:pt x="633349" y="422948"/>
                  </a:lnTo>
                  <a:lnTo>
                    <a:pt x="656767" y="422948"/>
                  </a:lnTo>
                  <a:lnTo>
                    <a:pt x="656767" y="420712"/>
                  </a:lnTo>
                  <a:lnTo>
                    <a:pt x="656767" y="420408"/>
                  </a:lnTo>
                  <a:close/>
                </a:path>
                <a:path w="805180" h="826134">
                  <a:moveTo>
                    <a:pt x="702475" y="428028"/>
                  </a:moveTo>
                  <a:lnTo>
                    <a:pt x="689140" y="428028"/>
                  </a:lnTo>
                  <a:lnTo>
                    <a:pt x="689140" y="426427"/>
                  </a:lnTo>
                  <a:lnTo>
                    <a:pt x="689140" y="425488"/>
                  </a:lnTo>
                  <a:lnTo>
                    <a:pt x="675906" y="425488"/>
                  </a:lnTo>
                  <a:lnTo>
                    <a:pt x="675906" y="422948"/>
                  </a:lnTo>
                  <a:lnTo>
                    <a:pt x="656767" y="422948"/>
                  </a:lnTo>
                  <a:lnTo>
                    <a:pt x="656767" y="425488"/>
                  </a:lnTo>
                  <a:lnTo>
                    <a:pt x="656767" y="426427"/>
                  </a:lnTo>
                  <a:lnTo>
                    <a:pt x="656767" y="428028"/>
                  </a:lnTo>
                  <a:lnTo>
                    <a:pt x="683069" y="428028"/>
                  </a:lnTo>
                  <a:lnTo>
                    <a:pt x="683069" y="434378"/>
                  </a:lnTo>
                  <a:lnTo>
                    <a:pt x="702475" y="434378"/>
                  </a:lnTo>
                  <a:lnTo>
                    <a:pt x="702475" y="428028"/>
                  </a:lnTo>
                  <a:close/>
                </a:path>
                <a:path w="805180" h="826134">
                  <a:moveTo>
                    <a:pt x="717664" y="434378"/>
                  </a:moveTo>
                  <a:lnTo>
                    <a:pt x="704329" y="434378"/>
                  </a:lnTo>
                  <a:lnTo>
                    <a:pt x="704329" y="435648"/>
                  </a:lnTo>
                  <a:lnTo>
                    <a:pt x="717664" y="435648"/>
                  </a:lnTo>
                  <a:lnTo>
                    <a:pt x="717664" y="434378"/>
                  </a:lnTo>
                  <a:close/>
                </a:path>
                <a:path w="805180" h="826134">
                  <a:moveTo>
                    <a:pt x="804989" y="452158"/>
                  </a:moveTo>
                  <a:lnTo>
                    <a:pt x="791591" y="452158"/>
                  </a:lnTo>
                  <a:lnTo>
                    <a:pt x="791591" y="449618"/>
                  </a:lnTo>
                  <a:lnTo>
                    <a:pt x="773391" y="449618"/>
                  </a:lnTo>
                  <a:lnTo>
                    <a:pt x="773391" y="444538"/>
                  </a:lnTo>
                  <a:lnTo>
                    <a:pt x="746823" y="444538"/>
                  </a:lnTo>
                  <a:lnTo>
                    <a:pt x="746823" y="439458"/>
                  </a:lnTo>
                  <a:lnTo>
                    <a:pt x="730897" y="439458"/>
                  </a:lnTo>
                  <a:lnTo>
                    <a:pt x="730897" y="444538"/>
                  </a:lnTo>
                  <a:lnTo>
                    <a:pt x="730897" y="449618"/>
                  </a:lnTo>
                  <a:lnTo>
                    <a:pt x="730897" y="452158"/>
                  </a:lnTo>
                  <a:lnTo>
                    <a:pt x="730897" y="457238"/>
                  </a:lnTo>
                  <a:lnTo>
                    <a:pt x="730897" y="471208"/>
                  </a:lnTo>
                  <a:lnTo>
                    <a:pt x="730897" y="478828"/>
                  </a:lnTo>
                  <a:lnTo>
                    <a:pt x="804989" y="478828"/>
                  </a:lnTo>
                  <a:lnTo>
                    <a:pt x="804989" y="471208"/>
                  </a:lnTo>
                  <a:lnTo>
                    <a:pt x="804989" y="457238"/>
                  </a:lnTo>
                  <a:lnTo>
                    <a:pt x="804989" y="452158"/>
                  </a:lnTo>
                  <a:close/>
                </a:path>
              </a:pathLst>
            </a:custGeom>
            <a:solidFill>
              <a:srgbClr val="020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3026516" y="15469396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4" h="5080">
                  <a:moveTo>
                    <a:pt x="0" y="5079"/>
                  </a:moveTo>
                  <a:lnTo>
                    <a:pt x="12969" y="5079"/>
                  </a:lnTo>
                  <a:lnTo>
                    <a:pt x="12969" y="0"/>
                  </a:lnTo>
                  <a:lnTo>
                    <a:pt x="0" y="0"/>
                  </a:lnTo>
                  <a:lnTo>
                    <a:pt x="0" y="5079"/>
                  </a:lnTo>
                  <a:close/>
                </a:path>
              </a:pathLst>
            </a:custGeom>
            <a:solidFill>
              <a:srgbClr val="020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2928956" y="15943110"/>
              <a:ext cx="777875" cy="189230"/>
            </a:xfrm>
            <a:custGeom>
              <a:avLst/>
              <a:gdLst/>
              <a:ahLst/>
              <a:cxnLst/>
              <a:rect l="l" t="t" r="r" b="b"/>
              <a:pathLst>
                <a:path w="777875" h="189230">
                  <a:moveTo>
                    <a:pt x="4740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20320"/>
                  </a:lnTo>
                  <a:lnTo>
                    <a:pt x="0" y="22860"/>
                  </a:lnTo>
                  <a:lnTo>
                    <a:pt x="8013" y="22860"/>
                  </a:lnTo>
                  <a:lnTo>
                    <a:pt x="8013" y="29210"/>
                  </a:lnTo>
                  <a:lnTo>
                    <a:pt x="34594" y="29210"/>
                  </a:lnTo>
                  <a:lnTo>
                    <a:pt x="34594" y="34290"/>
                  </a:lnTo>
                  <a:lnTo>
                    <a:pt x="47409" y="34290"/>
                  </a:lnTo>
                  <a:lnTo>
                    <a:pt x="47409" y="29210"/>
                  </a:lnTo>
                  <a:lnTo>
                    <a:pt x="47409" y="22860"/>
                  </a:lnTo>
                  <a:lnTo>
                    <a:pt x="47409" y="20320"/>
                  </a:lnTo>
                  <a:lnTo>
                    <a:pt x="47409" y="12700"/>
                  </a:lnTo>
                  <a:lnTo>
                    <a:pt x="47409" y="0"/>
                  </a:lnTo>
                  <a:close/>
                </a:path>
                <a:path w="777875" h="189230">
                  <a:moveTo>
                    <a:pt x="67983" y="34290"/>
                  </a:moveTo>
                  <a:lnTo>
                    <a:pt x="49784" y="34290"/>
                  </a:lnTo>
                  <a:lnTo>
                    <a:pt x="49784" y="36830"/>
                  </a:lnTo>
                  <a:lnTo>
                    <a:pt x="62966" y="36830"/>
                  </a:lnTo>
                  <a:lnTo>
                    <a:pt x="62966" y="39370"/>
                  </a:lnTo>
                  <a:lnTo>
                    <a:pt x="67983" y="39370"/>
                  </a:lnTo>
                  <a:lnTo>
                    <a:pt x="67983" y="36830"/>
                  </a:lnTo>
                  <a:lnTo>
                    <a:pt x="67983" y="34290"/>
                  </a:lnTo>
                  <a:close/>
                </a:path>
                <a:path w="777875" h="189230">
                  <a:moveTo>
                    <a:pt x="118910" y="41910"/>
                  </a:moveTo>
                  <a:lnTo>
                    <a:pt x="94551" y="41910"/>
                  </a:lnTo>
                  <a:lnTo>
                    <a:pt x="94551" y="39370"/>
                  </a:lnTo>
                  <a:lnTo>
                    <a:pt x="76365" y="39370"/>
                  </a:lnTo>
                  <a:lnTo>
                    <a:pt x="76365" y="41910"/>
                  </a:lnTo>
                  <a:lnTo>
                    <a:pt x="89179" y="41910"/>
                  </a:lnTo>
                  <a:lnTo>
                    <a:pt x="89179" y="44119"/>
                  </a:lnTo>
                  <a:lnTo>
                    <a:pt x="89179" y="44450"/>
                  </a:lnTo>
                  <a:lnTo>
                    <a:pt x="102514" y="44450"/>
                  </a:lnTo>
                  <a:lnTo>
                    <a:pt x="102514" y="49530"/>
                  </a:lnTo>
                  <a:lnTo>
                    <a:pt x="118910" y="49530"/>
                  </a:lnTo>
                  <a:lnTo>
                    <a:pt x="118910" y="44450"/>
                  </a:lnTo>
                  <a:lnTo>
                    <a:pt x="118910" y="44119"/>
                  </a:lnTo>
                  <a:lnTo>
                    <a:pt x="118910" y="41910"/>
                  </a:lnTo>
                  <a:close/>
                </a:path>
                <a:path w="777875" h="189230">
                  <a:moveTo>
                    <a:pt x="145059" y="52070"/>
                  </a:moveTo>
                  <a:lnTo>
                    <a:pt x="131724" y="52070"/>
                  </a:lnTo>
                  <a:lnTo>
                    <a:pt x="131724" y="52374"/>
                  </a:lnTo>
                  <a:lnTo>
                    <a:pt x="131724" y="54610"/>
                  </a:lnTo>
                  <a:lnTo>
                    <a:pt x="145059" y="54610"/>
                  </a:lnTo>
                  <a:lnTo>
                    <a:pt x="145059" y="52374"/>
                  </a:lnTo>
                  <a:lnTo>
                    <a:pt x="145059" y="52070"/>
                  </a:lnTo>
                  <a:close/>
                </a:path>
                <a:path w="777875" h="189230">
                  <a:moveTo>
                    <a:pt x="166255" y="57150"/>
                  </a:moveTo>
                  <a:lnTo>
                    <a:pt x="158292" y="57150"/>
                  </a:lnTo>
                  <a:lnTo>
                    <a:pt x="158292" y="57416"/>
                  </a:lnTo>
                  <a:lnTo>
                    <a:pt x="158292" y="63500"/>
                  </a:lnTo>
                  <a:lnTo>
                    <a:pt x="166255" y="63500"/>
                  </a:lnTo>
                  <a:lnTo>
                    <a:pt x="166255" y="57416"/>
                  </a:lnTo>
                  <a:lnTo>
                    <a:pt x="166255" y="57150"/>
                  </a:lnTo>
                  <a:close/>
                </a:path>
                <a:path w="777875" h="189230">
                  <a:moveTo>
                    <a:pt x="767346" y="34290"/>
                  </a:moveTo>
                  <a:lnTo>
                    <a:pt x="740778" y="34290"/>
                  </a:lnTo>
                  <a:lnTo>
                    <a:pt x="740778" y="36830"/>
                  </a:lnTo>
                  <a:lnTo>
                    <a:pt x="740778" y="39370"/>
                  </a:lnTo>
                  <a:lnTo>
                    <a:pt x="719518" y="39370"/>
                  </a:lnTo>
                  <a:lnTo>
                    <a:pt x="719518" y="41910"/>
                  </a:lnTo>
                  <a:lnTo>
                    <a:pt x="693216" y="41910"/>
                  </a:lnTo>
                  <a:lnTo>
                    <a:pt x="693216" y="44119"/>
                  </a:lnTo>
                  <a:lnTo>
                    <a:pt x="693216" y="44450"/>
                  </a:lnTo>
                  <a:lnTo>
                    <a:pt x="693216" y="49530"/>
                  </a:lnTo>
                  <a:lnTo>
                    <a:pt x="693216" y="52070"/>
                  </a:lnTo>
                  <a:lnTo>
                    <a:pt x="669798" y="52070"/>
                  </a:lnTo>
                  <a:lnTo>
                    <a:pt x="669798" y="52374"/>
                  </a:lnTo>
                  <a:lnTo>
                    <a:pt x="669798" y="54610"/>
                  </a:lnTo>
                  <a:lnTo>
                    <a:pt x="669798" y="57150"/>
                  </a:lnTo>
                  <a:lnTo>
                    <a:pt x="643496" y="57150"/>
                  </a:lnTo>
                  <a:lnTo>
                    <a:pt x="643496" y="57416"/>
                  </a:lnTo>
                  <a:lnTo>
                    <a:pt x="643496" y="63500"/>
                  </a:lnTo>
                  <a:lnTo>
                    <a:pt x="622300" y="63500"/>
                  </a:lnTo>
                  <a:lnTo>
                    <a:pt x="622300" y="64770"/>
                  </a:lnTo>
                  <a:lnTo>
                    <a:pt x="194779" y="64770"/>
                  </a:lnTo>
                  <a:lnTo>
                    <a:pt x="194779" y="63538"/>
                  </a:lnTo>
                  <a:lnTo>
                    <a:pt x="173482" y="63500"/>
                  </a:lnTo>
                  <a:lnTo>
                    <a:pt x="173482" y="64770"/>
                  </a:lnTo>
                  <a:lnTo>
                    <a:pt x="186829" y="64770"/>
                  </a:lnTo>
                  <a:lnTo>
                    <a:pt x="186829" y="68173"/>
                  </a:lnTo>
                  <a:lnTo>
                    <a:pt x="186829" y="68580"/>
                  </a:lnTo>
                  <a:lnTo>
                    <a:pt x="200063" y="68580"/>
                  </a:lnTo>
                  <a:lnTo>
                    <a:pt x="200063" y="69850"/>
                  </a:lnTo>
                  <a:lnTo>
                    <a:pt x="211023" y="69850"/>
                  </a:lnTo>
                  <a:lnTo>
                    <a:pt x="211023" y="76200"/>
                  </a:lnTo>
                  <a:lnTo>
                    <a:pt x="239547" y="76200"/>
                  </a:lnTo>
                  <a:lnTo>
                    <a:pt x="239547" y="81280"/>
                  </a:lnTo>
                  <a:lnTo>
                    <a:pt x="252933" y="81280"/>
                  </a:lnTo>
                  <a:lnTo>
                    <a:pt x="252933" y="83820"/>
                  </a:lnTo>
                  <a:lnTo>
                    <a:pt x="266128" y="83820"/>
                  </a:lnTo>
                  <a:lnTo>
                    <a:pt x="266128" y="86360"/>
                  </a:lnTo>
                  <a:lnTo>
                    <a:pt x="282092" y="86360"/>
                  </a:lnTo>
                  <a:lnTo>
                    <a:pt x="282092" y="91440"/>
                  </a:lnTo>
                  <a:lnTo>
                    <a:pt x="298450" y="91440"/>
                  </a:lnTo>
                  <a:lnTo>
                    <a:pt x="298450" y="95250"/>
                  </a:lnTo>
                  <a:lnTo>
                    <a:pt x="311315" y="95250"/>
                  </a:lnTo>
                  <a:lnTo>
                    <a:pt x="311315" y="96520"/>
                  </a:lnTo>
                  <a:lnTo>
                    <a:pt x="324650" y="96520"/>
                  </a:lnTo>
                  <a:lnTo>
                    <a:pt x="324650" y="99060"/>
                  </a:lnTo>
                  <a:lnTo>
                    <a:pt x="337883" y="99060"/>
                  </a:lnTo>
                  <a:lnTo>
                    <a:pt x="337883" y="105410"/>
                  </a:lnTo>
                  <a:lnTo>
                    <a:pt x="353072" y="105410"/>
                  </a:lnTo>
                  <a:lnTo>
                    <a:pt x="353072" y="107950"/>
                  </a:lnTo>
                  <a:lnTo>
                    <a:pt x="366407" y="107950"/>
                  </a:lnTo>
                  <a:lnTo>
                    <a:pt x="366407" y="113030"/>
                  </a:lnTo>
                  <a:lnTo>
                    <a:pt x="392988" y="113030"/>
                  </a:lnTo>
                  <a:lnTo>
                    <a:pt x="392988" y="115570"/>
                  </a:lnTo>
                  <a:lnTo>
                    <a:pt x="403161" y="115570"/>
                  </a:lnTo>
                  <a:lnTo>
                    <a:pt x="403161" y="118110"/>
                  </a:lnTo>
                  <a:lnTo>
                    <a:pt x="422148" y="118110"/>
                  </a:lnTo>
                  <a:lnTo>
                    <a:pt x="422148" y="123190"/>
                  </a:lnTo>
                  <a:lnTo>
                    <a:pt x="435533" y="123190"/>
                  </a:lnTo>
                  <a:lnTo>
                    <a:pt x="435533" y="125730"/>
                  </a:lnTo>
                  <a:lnTo>
                    <a:pt x="445719" y="125730"/>
                  </a:lnTo>
                  <a:lnTo>
                    <a:pt x="445719" y="129540"/>
                  </a:lnTo>
                  <a:lnTo>
                    <a:pt x="458685" y="129540"/>
                  </a:lnTo>
                  <a:lnTo>
                    <a:pt x="458685" y="134620"/>
                  </a:lnTo>
                  <a:lnTo>
                    <a:pt x="477240" y="134620"/>
                  </a:lnTo>
                  <a:lnTo>
                    <a:pt x="477240" y="135890"/>
                  </a:lnTo>
                  <a:lnTo>
                    <a:pt x="488264" y="135890"/>
                  </a:lnTo>
                  <a:lnTo>
                    <a:pt x="488264" y="139700"/>
                  </a:lnTo>
                  <a:lnTo>
                    <a:pt x="501243" y="139700"/>
                  </a:lnTo>
                  <a:lnTo>
                    <a:pt x="501243" y="142240"/>
                  </a:lnTo>
                  <a:lnTo>
                    <a:pt x="514413" y="142240"/>
                  </a:lnTo>
                  <a:lnTo>
                    <a:pt x="514413" y="147320"/>
                  </a:lnTo>
                  <a:lnTo>
                    <a:pt x="530021" y="147320"/>
                  </a:lnTo>
                  <a:lnTo>
                    <a:pt x="530021" y="149860"/>
                  </a:lnTo>
                  <a:lnTo>
                    <a:pt x="542988" y="149860"/>
                  </a:lnTo>
                  <a:lnTo>
                    <a:pt x="542988" y="154940"/>
                  </a:lnTo>
                  <a:lnTo>
                    <a:pt x="569569" y="154940"/>
                  </a:lnTo>
                  <a:lnTo>
                    <a:pt x="569569" y="157480"/>
                  </a:lnTo>
                  <a:lnTo>
                    <a:pt x="585495" y="157480"/>
                  </a:lnTo>
                  <a:lnTo>
                    <a:pt x="585495" y="161290"/>
                  </a:lnTo>
                  <a:lnTo>
                    <a:pt x="598728" y="161290"/>
                  </a:lnTo>
                  <a:lnTo>
                    <a:pt x="598728" y="165100"/>
                  </a:lnTo>
                  <a:lnTo>
                    <a:pt x="612063" y="165100"/>
                  </a:lnTo>
                  <a:lnTo>
                    <a:pt x="612063" y="168910"/>
                  </a:lnTo>
                  <a:lnTo>
                    <a:pt x="627253" y="168910"/>
                  </a:lnTo>
                  <a:lnTo>
                    <a:pt x="627253" y="171450"/>
                  </a:lnTo>
                  <a:lnTo>
                    <a:pt x="640486" y="171450"/>
                  </a:lnTo>
                  <a:lnTo>
                    <a:pt x="640486" y="176530"/>
                  </a:lnTo>
                  <a:lnTo>
                    <a:pt x="653821" y="176530"/>
                  </a:lnTo>
                  <a:lnTo>
                    <a:pt x="653821" y="179070"/>
                  </a:lnTo>
                  <a:lnTo>
                    <a:pt x="669798" y="179070"/>
                  </a:lnTo>
                  <a:lnTo>
                    <a:pt x="669798" y="181610"/>
                  </a:lnTo>
                  <a:lnTo>
                    <a:pt x="683031" y="181610"/>
                  </a:lnTo>
                  <a:lnTo>
                    <a:pt x="683031" y="186690"/>
                  </a:lnTo>
                  <a:lnTo>
                    <a:pt x="693216" y="186690"/>
                  </a:lnTo>
                  <a:lnTo>
                    <a:pt x="693216" y="189230"/>
                  </a:lnTo>
                  <a:lnTo>
                    <a:pt x="712355" y="189230"/>
                  </a:lnTo>
                  <a:lnTo>
                    <a:pt x="712355" y="186690"/>
                  </a:lnTo>
                  <a:lnTo>
                    <a:pt x="714565" y="186690"/>
                  </a:lnTo>
                  <a:lnTo>
                    <a:pt x="714565" y="181610"/>
                  </a:lnTo>
                  <a:lnTo>
                    <a:pt x="714565" y="179070"/>
                  </a:lnTo>
                  <a:lnTo>
                    <a:pt x="714565" y="176530"/>
                  </a:lnTo>
                  <a:lnTo>
                    <a:pt x="714565" y="171450"/>
                  </a:lnTo>
                  <a:lnTo>
                    <a:pt x="717575" y="171450"/>
                  </a:lnTo>
                  <a:lnTo>
                    <a:pt x="717575" y="168910"/>
                  </a:lnTo>
                  <a:lnTo>
                    <a:pt x="717575" y="165100"/>
                  </a:lnTo>
                  <a:lnTo>
                    <a:pt x="717575" y="161290"/>
                  </a:lnTo>
                  <a:lnTo>
                    <a:pt x="719531" y="161290"/>
                  </a:lnTo>
                  <a:lnTo>
                    <a:pt x="719531" y="157480"/>
                  </a:lnTo>
                  <a:lnTo>
                    <a:pt x="719531" y="154940"/>
                  </a:lnTo>
                  <a:lnTo>
                    <a:pt x="725589" y="154940"/>
                  </a:lnTo>
                  <a:lnTo>
                    <a:pt x="725589" y="149860"/>
                  </a:lnTo>
                  <a:lnTo>
                    <a:pt x="725589" y="147320"/>
                  </a:lnTo>
                  <a:lnTo>
                    <a:pt x="725589" y="142240"/>
                  </a:lnTo>
                  <a:lnTo>
                    <a:pt x="725589" y="139700"/>
                  </a:lnTo>
                  <a:lnTo>
                    <a:pt x="727811" y="139700"/>
                  </a:lnTo>
                  <a:lnTo>
                    <a:pt x="727811" y="135890"/>
                  </a:lnTo>
                  <a:lnTo>
                    <a:pt x="727811" y="134620"/>
                  </a:lnTo>
                  <a:lnTo>
                    <a:pt x="727811" y="129540"/>
                  </a:lnTo>
                  <a:lnTo>
                    <a:pt x="732764" y="129540"/>
                  </a:lnTo>
                  <a:lnTo>
                    <a:pt x="732764" y="125730"/>
                  </a:lnTo>
                  <a:lnTo>
                    <a:pt x="732764" y="123190"/>
                  </a:lnTo>
                  <a:lnTo>
                    <a:pt x="735774" y="123190"/>
                  </a:lnTo>
                  <a:lnTo>
                    <a:pt x="735774" y="118110"/>
                  </a:lnTo>
                  <a:lnTo>
                    <a:pt x="735774" y="115570"/>
                  </a:lnTo>
                  <a:lnTo>
                    <a:pt x="735774" y="113030"/>
                  </a:lnTo>
                  <a:lnTo>
                    <a:pt x="738924" y="113030"/>
                  </a:lnTo>
                  <a:lnTo>
                    <a:pt x="738924" y="107950"/>
                  </a:lnTo>
                  <a:lnTo>
                    <a:pt x="740778" y="107950"/>
                  </a:lnTo>
                  <a:lnTo>
                    <a:pt x="740778" y="105410"/>
                  </a:lnTo>
                  <a:lnTo>
                    <a:pt x="740778" y="99060"/>
                  </a:lnTo>
                  <a:lnTo>
                    <a:pt x="740778" y="96520"/>
                  </a:lnTo>
                  <a:lnTo>
                    <a:pt x="740778" y="95250"/>
                  </a:lnTo>
                  <a:lnTo>
                    <a:pt x="746099" y="95250"/>
                  </a:lnTo>
                  <a:lnTo>
                    <a:pt x="746099" y="91440"/>
                  </a:lnTo>
                  <a:lnTo>
                    <a:pt x="746099" y="86360"/>
                  </a:lnTo>
                  <a:lnTo>
                    <a:pt x="749096" y="86360"/>
                  </a:lnTo>
                  <a:lnTo>
                    <a:pt x="749096" y="83820"/>
                  </a:lnTo>
                  <a:lnTo>
                    <a:pt x="749096" y="81280"/>
                  </a:lnTo>
                  <a:lnTo>
                    <a:pt x="749096" y="76200"/>
                  </a:lnTo>
                  <a:lnTo>
                    <a:pt x="754113" y="76200"/>
                  </a:lnTo>
                  <a:lnTo>
                    <a:pt x="754113" y="57150"/>
                  </a:lnTo>
                  <a:lnTo>
                    <a:pt x="759333" y="57150"/>
                  </a:lnTo>
                  <a:lnTo>
                    <a:pt x="759333" y="54610"/>
                  </a:lnTo>
                  <a:lnTo>
                    <a:pt x="759333" y="52374"/>
                  </a:lnTo>
                  <a:lnTo>
                    <a:pt x="759333" y="52070"/>
                  </a:lnTo>
                  <a:lnTo>
                    <a:pt x="762076" y="52070"/>
                  </a:lnTo>
                  <a:lnTo>
                    <a:pt x="762076" y="49530"/>
                  </a:lnTo>
                  <a:lnTo>
                    <a:pt x="762076" y="44450"/>
                  </a:lnTo>
                  <a:lnTo>
                    <a:pt x="762076" y="44119"/>
                  </a:lnTo>
                  <a:lnTo>
                    <a:pt x="762076" y="41910"/>
                  </a:lnTo>
                  <a:lnTo>
                    <a:pt x="765086" y="41910"/>
                  </a:lnTo>
                  <a:lnTo>
                    <a:pt x="765086" y="39370"/>
                  </a:lnTo>
                  <a:lnTo>
                    <a:pt x="765086" y="36830"/>
                  </a:lnTo>
                  <a:lnTo>
                    <a:pt x="767346" y="36830"/>
                  </a:lnTo>
                  <a:lnTo>
                    <a:pt x="767346" y="34290"/>
                  </a:lnTo>
                  <a:close/>
                </a:path>
                <a:path w="777875" h="189230">
                  <a:moveTo>
                    <a:pt x="777519" y="0"/>
                  </a:moveTo>
                  <a:lnTo>
                    <a:pt x="767346" y="0"/>
                  </a:lnTo>
                  <a:lnTo>
                    <a:pt x="767346" y="12700"/>
                  </a:lnTo>
                  <a:lnTo>
                    <a:pt x="767346" y="20320"/>
                  </a:lnTo>
                  <a:lnTo>
                    <a:pt x="767346" y="22860"/>
                  </a:lnTo>
                  <a:lnTo>
                    <a:pt x="767346" y="29210"/>
                  </a:lnTo>
                  <a:lnTo>
                    <a:pt x="772299" y="29210"/>
                  </a:lnTo>
                  <a:lnTo>
                    <a:pt x="772299" y="22860"/>
                  </a:lnTo>
                  <a:lnTo>
                    <a:pt x="772299" y="20320"/>
                  </a:lnTo>
                  <a:lnTo>
                    <a:pt x="775309" y="20320"/>
                  </a:lnTo>
                  <a:lnTo>
                    <a:pt x="775309" y="12700"/>
                  </a:lnTo>
                  <a:lnTo>
                    <a:pt x="777519" y="12700"/>
                  </a:lnTo>
                  <a:lnTo>
                    <a:pt x="777519" y="0"/>
                  </a:lnTo>
                  <a:close/>
                </a:path>
              </a:pathLst>
            </a:custGeom>
            <a:solidFill>
              <a:srgbClr val="020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2928956" y="15593860"/>
              <a:ext cx="817244" cy="361950"/>
            </a:xfrm>
            <a:custGeom>
              <a:avLst/>
              <a:gdLst/>
              <a:ahLst/>
              <a:cxnLst/>
              <a:rect l="l" t="t" r="r" b="b"/>
              <a:pathLst>
                <a:path w="817244" h="361950">
                  <a:moveTo>
                    <a:pt x="47409" y="31750"/>
                  </a:moveTo>
                  <a:lnTo>
                    <a:pt x="41770" y="31750"/>
                  </a:lnTo>
                  <a:lnTo>
                    <a:pt x="41770" y="36830"/>
                  </a:lnTo>
                  <a:lnTo>
                    <a:pt x="41770" y="44450"/>
                  </a:lnTo>
                  <a:lnTo>
                    <a:pt x="36449" y="44450"/>
                  </a:lnTo>
                  <a:lnTo>
                    <a:pt x="36449" y="58420"/>
                  </a:lnTo>
                  <a:lnTo>
                    <a:pt x="34594" y="58420"/>
                  </a:lnTo>
                  <a:lnTo>
                    <a:pt x="34594" y="66040"/>
                  </a:lnTo>
                  <a:lnTo>
                    <a:pt x="31432" y="66040"/>
                  </a:lnTo>
                  <a:lnTo>
                    <a:pt x="31432" y="71120"/>
                  </a:lnTo>
                  <a:lnTo>
                    <a:pt x="26212" y="71120"/>
                  </a:lnTo>
                  <a:lnTo>
                    <a:pt x="26212" y="81280"/>
                  </a:lnTo>
                  <a:lnTo>
                    <a:pt x="23469" y="81280"/>
                  </a:lnTo>
                  <a:lnTo>
                    <a:pt x="23469" y="91440"/>
                  </a:lnTo>
                  <a:lnTo>
                    <a:pt x="21259" y="91440"/>
                  </a:lnTo>
                  <a:lnTo>
                    <a:pt x="21259" y="100330"/>
                  </a:lnTo>
                  <a:lnTo>
                    <a:pt x="18199" y="100330"/>
                  </a:lnTo>
                  <a:lnTo>
                    <a:pt x="18199" y="107950"/>
                  </a:lnTo>
                  <a:lnTo>
                    <a:pt x="13246" y="107950"/>
                  </a:lnTo>
                  <a:lnTo>
                    <a:pt x="13246" y="115570"/>
                  </a:lnTo>
                  <a:lnTo>
                    <a:pt x="10236" y="115570"/>
                  </a:lnTo>
                  <a:lnTo>
                    <a:pt x="10236" y="129540"/>
                  </a:lnTo>
                  <a:lnTo>
                    <a:pt x="8013" y="129540"/>
                  </a:lnTo>
                  <a:lnTo>
                    <a:pt x="8013" y="134620"/>
                  </a:lnTo>
                  <a:lnTo>
                    <a:pt x="4864" y="134620"/>
                  </a:lnTo>
                  <a:lnTo>
                    <a:pt x="4864" y="144780"/>
                  </a:lnTo>
                  <a:lnTo>
                    <a:pt x="0" y="144780"/>
                  </a:lnTo>
                  <a:lnTo>
                    <a:pt x="0" y="251460"/>
                  </a:lnTo>
                  <a:lnTo>
                    <a:pt x="0" y="349250"/>
                  </a:lnTo>
                  <a:lnTo>
                    <a:pt x="47409" y="349250"/>
                  </a:lnTo>
                  <a:lnTo>
                    <a:pt x="47409" y="36830"/>
                  </a:lnTo>
                  <a:lnTo>
                    <a:pt x="47409" y="31750"/>
                  </a:lnTo>
                  <a:close/>
                </a:path>
                <a:path w="817244" h="361950">
                  <a:moveTo>
                    <a:pt x="166255" y="0"/>
                  </a:moveTo>
                  <a:lnTo>
                    <a:pt x="55003" y="0"/>
                  </a:lnTo>
                  <a:lnTo>
                    <a:pt x="55003" y="2540"/>
                  </a:lnTo>
                  <a:lnTo>
                    <a:pt x="55003" y="2806"/>
                  </a:lnTo>
                  <a:lnTo>
                    <a:pt x="55003" y="7620"/>
                  </a:lnTo>
                  <a:lnTo>
                    <a:pt x="55003" y="7924"/>
                  </a:lnTo>
                  <a:lnTo>
                    <a:pt x="55003" y="10160"/>
                  </a:lnTo>
                  <a:lnTo>
                    <a:pt x="49784" y="10160"/>
                  </a:lnTo>
                  <a:lnTo>
                    <a:pt x="49784" y="12700"/>
                  </a:lnTo>
                  <a:lnTo>
                    <a:pt x="49784" y="13639"/>
                  </a:lnTo>
                  <a:lnTo>
                    <a:pt x="49784" y="15240"/>
                  </a:lnTo>
                  <a:lnTo>
                    <a:pt x="49784" y="21590"/>
                  </a:lnTo>
                  <a:lnTo>
                    <a:pt x="47409" y="21590"/>
                  </a:lnTo>
                  <a:lnTo>
                    <a:pt x="47409" y="22860"/>
                  </a:lnTo>
                  <a:lnTo>
                    <a:pt x="67983" y="22860"/>
                  </a:lnTo>
                  <a:lnTo>
                    <a:pt x="67983" y="21590"/>
                  </a:lnTo>
                  <a:lnTo>
                    <a:pt x="94551" y="21590"/>
                  </a:lnTo>
                  <a:lnTo>
                    <a:pt x="94551" y="15240"/>
                  </a:lnTo>
                  <a:lnTo>
                    <a:pt x="118910" y="15240"/>
                  </a:lnTo>
                  <a:lnTo>
                    <a:pt x="118910" y="13639"/>
                  </a:lnTo>
                  <a:lnTo>
                    <a:pt x="118910" y="12700"/>
                  </a:lnTo>
                  <a:lnTo>
                    <a:pt x="118910" y="10160"/>
                  </a:lnTo>
                  <a:lnTo>
                    <a:pt x="145059" y="10160"/>
                  </a:lnTo>
                  <a:lnTo>
                    <a:pt x="145059" y="7924"/>
                  </a:lnTo>
                  <a:lnTo>
                    <a:pt x="145059" y="7620"/>
                  </a:lnTo>
                  <a:lnTo>
                    <a:pt x="166255" y="7620"/>
                  </a:lnTo>
                  <a:lnTo>
                    <a:pt x="166255" y="2806"/>
                  </a:lnTo>
                  <a:lnTo>
                    <a:pt x="166255" y="2540"/>
                  </a:lnTo>
                  <a:lnTo>
                    <a:pt x="166255" y="0"/>
                  </a:lnTo>
                  <a:close/>
                </a:path>
                <a:path w="817244" h="361950">
                  <a:moveTo>
                    <a:pt x="693216" y="7620"/>
                  </a:moveTo>
                  <a:lnTo>
                    <a:pt x="683031" y="7620"/>
                  </a:lnTo>
                  <a:lnTo>
                    <a:pt x="683031" y="2806"/>
                  </a:lnTo>
                  <a:lnTo>
                    <a:pt x="683031" y="2540"/>
                  </a:lnTo>
                  <a:lnTo>
                    <a:pt x="643496" y="2540"/>
                  </a:lnTo>
                  <a:lnTo>
                    <a:pt x="643496" y="2806"/>
                  </a:lnTo>
                  <a:lnTo>
                    <a:pt x="643496" y="7620"/>
                  </a:lnTo>
                  <a:lnTo>
                    <a:pt x="669798" y="7620"/>
                  </a:lnTo>
                  <a:lnTo>
                    <a:pt x="669798" y="7924"/>
                  </a:lnTo>
                  <a:lnTo>
                    <a:pt x="669798" y="10160"/>
                  </a:lnTo>
                  <a:lnTo>
                    <a:pt x="693216" y="10160"/>
                  </a:lnTo>
                  <a:lnTo>
                    <a:pt x="693216" y="7924"/>
                  </a:lnTo>
                  <a:lnTo>
                    <a:pt x="693216" y="7620"/>
                  </a:lnTo>
                  <a:close/>
                </a:path>
                <a:path w="817244" h="361950">
                  <a:moveTo>
                    <a:pt x="738924" y="15240"/>
                  </a:moveTo>
                  <a:lnTo>
                    <a:pt x="725589" y="15240"/>
                  </a:lnTo>
                  <a:lnTo>
                    <a:pt x="725589" y="13639"/>
                  </a:lnTo>
                  <a:lnTo>
                    <a:pt x="725589" y="12700"/>
                  </a:lnTo>
                  <a:lnTo>
                    <a:pt x="712355" y="12700"/>
                  </a:lnTo>
                  <a:lnTo>
                    <a:pt x="712355" y="10160"/>
                  </a:lnTo>
                  <a:lnTo>
                    <a:pt x="693216" y="10160"/>
                  </a:lnTo>
                  <a:lnTo>
                    <a:pt x="693216" y="12700"/>
                  </a:lnTo>
                  <a:lnTo>
                    <a:pt x="693216" y="13639"/>
                  </a:lnTo>
                  <a:lnTo>
                    <a:pt x="693216" y="15240"/>
                  </a:lnTo>
                  <a:lnTo>
                    <a:pt x="719518" y="15240"/>
                  </a:lnTo>
                  <a:lnTo>
                    <a:pt x="719518" y="21590"/>
                  </a:lnTo>
                  <a:lnTo>
                    <a:pt x="738924" y="21590"/>
                  </a:lnTo>
                  <a:lnTo>
                    <a:pt x="738924" y="15240"/>
                  </a:lnTo>
                  <a:close/>
                </a:path>
                <a:path w="817244" h="361950">
                  <a:moveTo>
                    <a:pt x="754113" y="21590"/>
                  </a:moveTo>
                  <a:lnTo>
                    <a:pt x="740778" y="21590"/>
                  </a:lnTo>
                  <a:lnTo>
                    <a:pt x="740778" y="22860"/>
                  </a:lnTo>
                  <a:lnTo>
                    <a:pt x="754113" y="22860"/>
                  </a:lnTo>
                  <a:lnTo>
                    <a:pt x="754113" y="21590"/>
                  </a:lnTo>
                  <a:close/>
                </a:path>
                <a:path w="817244" h="361950">
                  <a:moveTo>
                    <a:pt x="817067" y="36830"/>
                  </a:moveTo>
                  <a:lnTo>
                    <a:pt x="809840" y="36830"/>
                  </a:lnTo>
                  <a:lnTo>
                    <a:pt x="809840" y="31750"/>
                  </a:lnTo>
                  <a:lnTo>
                    <a:pt x="783272" y="31750"/>
                  </a:lnTo>
                  <a:lnTo>
                    <a:pt x="783272" y="26670"/>
                  </a:lnTo>
                  <a:lnTo>
                    <a:pt x="767346" y="26670"/>
                  </a:lnTo>
                  <a:lnTo>
                    <a:pt x="767346" y="31750"/>
                  </a:lnTo>
                  <a:lnTo>
                    <a:pt x="767346" y="36830"/>
                  </a:lnTo>
                  <a:lnTo>
                    <a:pt x="767346" y="361950"/>
                  </a:lnTo>
                  <a:lnTo>
                    <a:pt x="777519" y="361950"/>
                  </a:lnTo>
                  <a:lnTo>
                    <a:pt x="777519" y="349250"/>
                  </a:lnTo>
                  <a:lnTo>
                    <a:pt x="783272" y="349250"/>
                  </a:lnTo>
                  <a:lnTo>
                    <a:pt x="783272" y="340360"/>
                  </a:lnTo>
                  <a:lnTo>
                    <a:pt x="785533" y="340360"/>
                  </a:lnTo>
                  <a:lnTo>
                    <a:pt x="785533" y="327660"/>
                  </a:lnTo>
                  <a:lnTo>
                    <a:pt x="788644" y="327660"/>
                  </a:lnTo>
                  <a:lnTo>
                    <a:pt x="788644" y="320040"/>
                  </a:lnTo>
                  <a:lnTo>
                    <a:pt x="790867" y="320040"/>
                  </a:lnTo>
                  <a:lnTo>
                    <a:pt x="790867" y="313690"/>
                  </a:lnTo>
                  <a:lnTo>
                    <a:pt x="796505" y="313690"/>
                  </a:lnTo>
                  <a:lnTo>
                    <a:pt x="796505" y="303530"/>
                  </a:lnTo>
                  <a:lnTo>
                    <a:pt x="798880" y="303530"/>
                  </a:lnTo>
                  <a:lnTo>
                    <a:pt x="798880" y="298450"/>
                  </a:lnTo>
                  <a:lnTo>
                    <a:pt x="801878" y="298450"/>
                  </a:lnTo>
                  <a:lnTo>
                    <a:pt x="801878" y="285750"/>
                  </a:lnTo>
                  <a:lnTo>
                    <a:pt x="803833" y="285750"/>
                  </a:lnTo>
                  <a:lnTo>
                    <a:pt x="803833" y="276860"/>
                  </a:lnTo>
                  <a:lnTo>
                    <a:pt x="806843" y="276860"/>
                  </a:lnTo>
                  <a:lnTo>
                    <a:pt x="806843" y="271780"/>
                  </a:lnTo>
                  <a:lnTo>
                    <a:pt x="809840" y="271780"/>
                  </a:lnTo>
                  <a:lnTo>
                    <a:pt x="809840" y="261620"/>
                  </a:lnTo>
                  <a:lnTo>
                    <a:pt x="812114" y="261620"/>
                  </a:lnTo>
                  <a:lnTo>
                    <a:pt x="812114" y="251460"/>
                  </a:lnTo>
                  <a:lnTo>
                    <a:pt x="817067" y="251460"/>
                  </a:lnTo>
                  <a:lnTo>
                    <a:pt x="817067" y="44450"/>
                  </a:lnTo>
                  <a:lnTo>
                    <a:pt x="817067" y="36830"/>
                  </a:lnTo>
                  <a:close/>
                </a:path>
              </a:pathLst>
            </a:custGeom>
            <a:solidFill>
              <a:srgbClr val="020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2983959" y="15181072"/>
              <a:ext cx="610235" cy="826135"/>
            </a:xfrm>
            <a:custGeom>
              <a:avLst/>
              <a:gdLst/>
              <a:ahLst/>
              <a:cxnLst/>
              <a:rect l="l" t="t" r="r" b="b"/>
              <a:pathLst>
                <a:path w="610234" h="826134">
                  <a:moveTo>
                    <a:pt x="609841" y="412788"/>
                  </a:moveTo>
                  <a:lnTo>
                    <a:pt x="596506" y="412788"/>
                  </a:lnTo>
                  <a:lnTo>
                    <a:pt x="596506" y="408978"/>
                  </a:lnTo>
                  <a:lnTo>
                    <a:pt x="596506" y="407301"/>
                  </a:lnTo>
                  <a:lnTo>
                    <a:pt x="596506" y="0"/>
                  </a:lnTo>
                  <a:lnTo>
                    <a:pt x="0" y="0"/>
                  </a:lnTo>
                  <a:lnTo>
                    <a:pt x="0" y="407301"/>
                  </a:lnTo>
                  <a:lnTo>
                    <a:pt x="0" y="407708"/>
                  </a:lnTo>
                  <a:lnTo>
                    <a:pt x="0" y="408978"/>
                  </a:lnTo>
                  <a:lnTo>
                    <a:pt x="0" y="412788"/>
                  </a:lnTo>
                  <a:lnTo>
                    <a:pt x="0" y="415328"/>
                  </a:lnTo>
                  <a:lnTo>
                    <a:pt x="0" y="825576"/>
                  </a:lnTo>
                  <a:lnTo>
                    <a:pt x="139776" y="825576"/>
                  </a:lnTo>
                  <a:lnTo>
                    <a:pt x="139776" y="412788"/>
                  </a:lnTo>
                  <a:lnTo>
                    <a:pt x="567296" y="412788"/>
                  </a:lnTo>
                  <a:lnTo>
                    <a:pt x="567296" y="825576"/>
                  </a:lnTo>
                  <a:lnTo>
                    <a:pt x="596506" y="825576"/>
                  </a:lnTo>
                  <a:lnTo>
                    <a:pt x="596506" y="415328"/>
                  </a:lnTo>
                  <a:lnTo>
                    <a:pt x="609841" y="415328"/>
                  </a:lnTo>
                  <a:lnTo>
                    <a:pt x="609841" y="412788"/>
                  </a:lnTo>
                  <a:close/>
                </a:path>
              </a:pathLst>
            </a:custGeom>
            <a:solidFill>
              <a:srgbClr val="020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2950215" y="15934220"/>
              <a:ext cx="756285" cy="198120"/>
            </a:xfrm>
            <a:custGeom>
              <a:avLst/>
              <a:gdLst/>
              <a:ahLst/>
              <a:cxnLst/>
              <a:rect l="l" t="t" r="r" b="b"/>
              <a:pathLst>
                <a:path w="756284" h="198119">
                  <a:moveTo>
                    <a:pt x="4672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0" y="21590"/>
                  </a:lnTo>
                  <a:lnTo>
                    <a:pt x="0" y="29210"/>
                  </a:lnTo>
                  <a:lnTo>
                    <a:pt x="0" y="38100"/>
                  </a:lnTo>
                  <a:lnTo>
                    <a:pt x="13335" y="38100"/>
                  </a:lnTo>
                  <a:lnTo>
                    <a:pt x="13335" y="43180"/>
                  </a:lnTo>
                  <a:lnTo>
                    <a:pt x="28524" y="43180"/>
                  </a:lnTo>
                  <a:lnTo>
                    <a:pt x="28524" y="45720"/>
                  </a:lnTo>
                  <a:lnTo>
                    <a:pt x="41706" y="45720"/>
                  </a:lnTo>
                  <a:lnTo>
                    <a:pt x="41706" y="48260"/>
                  </a:lnTo>
                  <a:lnTo>
                    <a:pt x="46723" y="48260"/>
                  </a:lnTo>
                  <a:lnTo>
                    <a:pt x="46723" y="8890"/>
                  </a:lnTo>
                  <a:lnTo>
                    <a:pt x="46723" y="0"/>
                  </a:lnTo>
                  <a:close/>
                </a:path>
                <a:path w="756284" h="198119">
                  <a:moveTo>
                    <a:pt x="97650" y="50800"/>
                  </a:moveTo>
                  <a:lnTo>
                    <a:pt x="73291" y="50800"/>
                  </a:lnTo>
                  <a:lnTo>
                    <a:pt x="73291" y="48260"/>
                  </a:lnTo>
                  <a:lnTo>
                    <a:pt x="55105" y="48260"/>
                  </a:lnTo>
                  <a:lnTo>
                    <a:pt x="55105" y="50800"/>
                  </a:lnTo>
                  <a:lnTo>
                    <a:pt x="67919" y="50800"/>
                  </a:lnTo>
                  <a:lnTo>
                    <a:pt x="67919" y="53009"/>
                  </a:lnTo>
                  <a:lnTo>
                    <a:pt x="67919" y="53340"/>
                  </a:lnTo>
                  <a:lnTo>
                    <a:pt x="81254" y="53340"/>
                  </a:lnTo>
                  <a:lnTo>
                    <a:pt x="81254" y="58420"/>
                  </a:lnTo>
                  <a:lnTo>
                    <a:pt x="97650" y="58420"/>
                  </a:lnTo>
                  <a:lnTo>
                    <a:pt x="97650" y="53340"/>
                  </a:lnTo>
                  <a:lnTo>
                    <a:pt x="97650" y="53009"/>
                  </a:lnTo>
                  <a:lnTo>
                    <a:pt x="97650" y="50800"/>
                  </a:lnTo>
                  <a:close/>
                </a:path>
                <a:path w="756284" h="198119">
                  <a:moveTo>
                    <a:pt x="123799" y="60960"/>
                  </a:moveTo>
                  <a:lnTo>
                    <a:pt x="110464" y="60960"/>
                  </a:lnTo>
                  <a:lnTo>
                    <a:pt x="110464" y="61264"/>
                  </a:lnTo>
                  <a:lnTo>
                    <a:pt x="110464" y="63500"/>
                  </a:lnTo>
                  <a:lnTo>
                    <a:pt x="123799" y="63500"/>
                  </a:lnTo>
                  <a:lnTo>
                    <a:pt x="123799" y="61264"/>
                  </a:lnTo>
                  <a:lnTo>
                    <a:pt x="123799" y="60960"/>
                  </a:lnTo>
                  <a:close/>
                </a:path>
                <a:path w="756284" h="198119">
                  <a:moveTo>
                    <a:pt x="144995" y="66040"/>
                  </a:moveTo>
                  <a:lnTo>
                    <a:pt x="137033" y="66040"/>
                  </a:lnTo>
                  <a:lnTo>
                    <a:pt x="137033" y="66306"/>
                  </a:lnTo>
                  <a:lnTo>
                    <a:pt x="137033" y="72390"/>
                  </a:lnTo>
                  <a:lnTo>
                    <a:pt x="144995" y="72390"/>
                  </a:lnTo>
                  <a:lnTo>
                    <a:pt x="144995" y="66306"/>
                  </a:lnTo>
                  <a:lnTo>
                    <a:pt x="144995" y="66040"/>
                  </a:lnTo>
                  <a:close/>
                </a:path>
                <a:path w="756284" h="198119">
                  <a:moveTo>
                    <a:pt x="756259" y="8890"/>
                  </a:moveTo>
                  <a:lnTo>
                    <a:pt x="719518" y="8890"/>
                  </a:lnTo>
                  <a:lnTo>
                    <a:pt x="719518" y="21590"/>
                  </a:lnTo>
                  <a:lnTo>
                    <a:pt x="719518" y="29210"/>
                  </a:lnTo>
                  <a:lnTo>
                    <a:pt x="719518" y="38100"/>
                  </a:lnTo>
                  <a:lnTo>
                    <a:pt x="719518" y="43180"/>
                  </a:lnTo>
                  <a:lnTo>
                    <a:pt x="719518" y="45720"/>
                  </a:lnTo>
                  <a:lnTo>
                    <a:pt x="719518" y="48260"/>
                  </a:lnTo>
                  <a:lnTo>
                    <a:pt x="698258" y="48260"/>
                  </a:lnTo>
                  <a:lnTo>
                    <a:pt x="698258" y="50800"/>
                  </a:lnTo>
                  <a:lnTo>
                    <a:pt x="671957" y="50800"/>
                  </a:lnTo>
                  <a:lnTo>
                    <a:pt x="671957" y="53009"/>
                  </a:lnTo>
                  <a:lnTo>
                    <a:pt x="671957" y="53340"/>
                  </a:lnTo>
                  <a:lnTo>
                    <a:pt x="671957" y="58420"/>
                  </a:lnTo>
                  <a:lnTo>
                    <a:pt x="671957" y="60960"/>
                  </a:lnTo>
                  <a:lnTo>
                    <a:pt x="648538" y="60960"/>
                  </a:lnTo>
                  <a:lnTo>
                    <a:pt x="648538" y="61264"/>
                  </a:lnTo>
                  <a:lnTo>
                    <a:pt x="648538" y="63500"/>
                  </a:lnTo>
                  <a:lnTo>
                    <a:pt x="648538" y="66040"/>
                  </a:lnTo>
                  <a:lnTo>
                    <a:pt x="622236" y="66040"/>
                  </a:lnTo>
                  <a:lnTo>
                    <a:pt x="622236" y="66306"/>
                  </a:lnTo>
                  <a:lnTo>
                    <a:pt x="622236" y="72390"/>
                  </a:lnTo>
                  <a:lnTo>
                    <a:pt x="601040" y="72390"/>
                  </a:lnTo>
                  <a:lnTo>
                    <a:pt x="601040" y="73660"/>
                  </a:lnTo>
                  <a:lnTo>
                    <a:pt x="173520" y="73660"/>
                  </a:lnTo>
                  <a:lnTo>
                    <a:pt x="173520" y="72428"/>
                  </a:lnTo>
                  <a:lnTo>
                    <a:pt x="152222" y="72390"/>
                  </a:lnTo>
                  <a:lnTo>
                    <a:pt x="152222" y="73660"/>
                  </a:lnTo>
                  <a:lnTo>
                    <a:pt x="165569" y="73660"/>
                  </a:lnTo>
                  <a:lnTo>
                    <a:pt x="165569" y="77063"/>
                  </a:lnTo>
                  <a:lnTo>
                    <a:pt x="165569" y="77470"/>
                  </a:lnTo>
                  <a:lnTo>
                    <a:pt x="178803" y="77470"/>
                  </a:lnTo>
                  <a:lnTo>
                    <a:pt x="178803" y="78740"/>
                  </a:lnTo>
                  <a:lnTo>
                    <a:pt x="189763" y="78740"/>
                  </a:lnTo>
                  <a:lnTo>
                    <a:pt x="189763" y="85090"/>
                  </a:lnTo>
                  <a:lnTo>
                    <a:pt x="218287" y="85090"/>
                  </a:lnTo>
                  <a:lnTo>
                    <a:pt x="218287" y="90170"/>
                  </a:lnTo>
                  <a:lnTo>
                    <a:pt x="231673" y="90170"/>
                  </a:lnTo>
                  <a:lnTo>
                    <a:pt x="231673" y="92710"/>
                  </a:lnTo>
                  <a:lnTo>
                    <a:pt x="244868" y="92710"/>
                  </a:lnTo>
                  <a:lnTo>
                    <a:pt x="244868" y="95250"/>
                  </a:lnTo>
                  <a:lnTo>
                    <a:pt x="260832" y="95250"/>
                  </a:lnTo>
                  <a:lnTo>
                    <a:pt x="260832" y="100330"/>
                  </a:lnTo>
                  <a:lnTo>
                    <a:pt x="277190" y="100330"/>
                  </a:lnTo>
                  <a:lnTo>
                    <a:pt x="277190" y="104140"/>
                  </a:lnTo>
                  <a:lnTo>
                    <a:pt x="290055" y="104140"/>
                  </a:lnTo>
                  <a:lnTo>
                    <a:pt x="290055" y="105410"/>
                  </a:lnTo>
                  <a:lnTo>
                    <a:pt x="303390" y="105410"/>
                  </a:lnTo>
                  <a:lnTo>
                    <a:pt x="303390" y="107950"/>
                  </a:lnTo>
                  <a:lnTo>
                    <a:pt x="316623" y="107950"/>
                  </a:lnTo>
                  <a:lnTo>
                    <a:pt x="316623" y="114300"/>
                  </a:lnTo>
                  <a:lnTo>
                    <a:pt x="331812" y="114300"/>
                  </a:lnTo>
                  <a:lnTo>
                    <a:pt x="331812" y="116840"/>
                  </a:lnTo>
                  <a:lnTo>
                    <a:pt x="345147" y="116840"/>
                  </a:lnTo>
                  <a:lnTo>
                    <a:pt x="345147" y="121920"/>
                  </a:lnTo>
                  <a:lnTo>
                    <a:pt x="371729" y="121920"/>
                  </a:lnTo>
                  <a:lnTo>
                    <a:pt x="371729" y="124460"/>
                  </a:lnTo>
                  <a:lnTo>
                    <a:pt x="381901" y="124460"/>
                  </a:lnTo>
                  <a:lnTo>
                    <a:pt x="381901" y="127000"/>
                  </a:lnTo>
                  <a:lnTo>
                    <a:pt x="400888" y="127000"/>
                  </a:lnTo>
                  <a:lnTo>
                    <a:pt x="400888" y="132080"/>
                  </a:lnTo>
                  <a:lnTo>
                    <a:pt x="414274" y="132080"/>
                  </a:lnTo>
                  <a:lnTo>
                    <a:pt x="414274" y="134620"/>
                  </a:lnTo>
                  <a:lnTo>
                    <a:pt x="424459" y="134620"/>
                  </a:lnTo>
                  <a:lnTo>
                    <a:pt x="424459" y="138430"/>
                  </a:lnTo>
                  <a:lnTo>
                    <a:pt x="437426" y="138430"/>
                  </a:lnTo>
                  <a:lnTo>
                    <a:pt x="437426" y="143510"/>
                  </a:lnTo>
                  <a:lnTo>
                    <a:pt x="455980" y="143510"/>
                  </a:lnTo>
                  <a:lnTo>
                    <a:pt x="455980" y="144780"/>
                  </a:lnTo>
                  <a:lnTo>
                    <a:pt x="467004" y="144780"/>
                  </a:lnTo>
                  <a:lnTo>
                    <a:pt x="467004" y="148590"/>
                  </a:lnTo>
                  <a:lnTo>
                    <a:pt x="479983" y="148590"/>
                  </a:lnTo>
                  <a:lnTo>
                    <a:pt x="479983" y="151130"/>
                  </a:lnTo>
                  <a:lnTo>
                    <a:pt x="493153" y="151130"/>
                  </a:lnTo>
                  <a:lnTo>
                    <a:pt x="493153" y="156210"/>
                  </a:lnTo>
                  <a:lnTo>
                    <a:pt x="508762" y="156210"/>
                  </a:lnTo>
                  <a:lnTo>
                    <a:pt x="508762" y="158750"/>
                  </a:lnTo>
                  <a:lnTo>
                    <a:pt x="521728" y="158750"/>
                  </a:lnTo>
                  <a:lnTo>
                    <a:pt x="521728" y="163830"/>
                  </a:lnTo>
                  <a:lnTo>
                    <a:pt x="548309" y="163830"/>
                  </a:lnTo>
                  <a:lnTo>
                    <a:pt x="548309" y="166370"/>
                  </a:lnTo>
                  <a:lnTo>
                    <a:pt x="564235" y="166370"/>
                  </a:lnTo>
                  <a:lnTo>
                    <a:pt x="564235" y="170180"/>
                  </a:lnTo>
                  <a:lnTo>
                    <a:pt x="577469" y="170180"/>
                  </a:lnTo>
                  <a:lnTo>
                    <a:pt x="577469" y="173990"/>
                  </a:lnTo>
                  <a:lnTo>
                    <a:pt x="590804" y="173990"/>
                  </a:lnTo>
                  <a:lnTo>
                    <a:pt x="590804" y="177800"/>
                  </a:lnTo>
                  <a:lnTo>
                    <a:pt x="605993" y="177800"/>
                  </a:lnTo>
                  <a:lnTo>
                    <a:pt x="605993" y="180340"/>
                  </a:lnTo>
                  <a:lnTo>
                    <a:pt x="619226" y="180340"/>
                  </a:lnTo>
                  <a:lnTo>
                    <a:pt x="619226" y="185420"/>
                  </a:lnTo>
                  <a:lnTo>
                    <a:pt x="632561" y="185420"/>
                  </a:lnTo>
                  <a:lnTo>
                    <a:pt x="632561" y="187960"/>
                  </a:lnTo>
                  <a:lnTo>
                    <a:pt x="648538" y="187960"/>
                  </a:lnTo>
                  <a:lnTo>
                    <a:pt x="648538" y="190500"/>
                  </a:lnTo>
                  <a:lnTo>
                    <a:pt x="661771" y="190500"/>
                  </a:lnTo>
                  <a:lnTo>
                    <a:pt x="661771" y="195580"/>
                  </a:lnTo>
                  <a:lnTo>
                    <a:pt x="671957" y="195580"/>
                  </a:lnTo>
                  <a:lnTo>
                    <a:pt x="671957" y="198120"/>
                  </a:lnTo>
                  <a:lnTo>
                    <a:pt x="691095" y="198120"/>
                  </a:lnTo>
                  <a:lnTo>
                    <a:pt x="691095" y="195580"/>
                  </a:lnTo>
                  <a:lnTo>
                    <a:pt x="693305" y="195580"/>
                  </a:lnTo>
                  <a:lnTo>
                    <a:pt x="693305" y="190500"/>
                  </a:lnTo>
                  <a:lnTo>
                    <a:pt x="693305" y="187960"/>
                  </a:lnTo>
                  <a:lnTo>
                    <a:pt x="693305" y="185420"/>
                  </a:lnTo>
                  <a:lnTo>
                    <a:pt x="693305" y="180340"/>
                  </a:lnTo>
                  <a:lnTo>
                    <a:pt x="696315" y="180340"/>
                  </a:lnTo>
                  <a:lnTo>
                    <a:pt x="696315" y="177800"/>
                  </a:lnTo>
                  <a:lnTo>
                    <a:pt x="696315" y="173990"/>
                  </a:lnTo>
                  <a:lnTo>
                    <a:pt x="696315" y="170180"/>
                  </a:lnTo>
                  <a:lnTo>
                    <a:pt x="698271" y="170180"/>
                  </a:lnTo>
                  <a:lnTo>
                    <a:pt x="698271" y="166370"/>
                  </a:lnTo>
                  <a:lnTo>
                    <a:pt x="698271" y="163830"/>
                  </a:lnTo>
                  <a:lnTo>
                    <a:pt x="704329" y="163830"/>
                  </a:lnTo>
                  <a:lnTo>
                    <a:pt x="704329" y="158750"/>
                  </a:lnTo>
                  <a:lnTo>
                    <a:pt x="704329" y="156210"/>
                  </a:lnTo>
                  <a:lnTo>
                    <a:pt x="704329" y="151130"/>
                  </a:lnTo>
                  <a:lnTo>
                    <a:pt x="704329" y="148590"/>
                  </a:lnTo>
                  <a:lnTo>
                    <a:pt x="706551" y="148590"/>
                  </a:lnTo>
                  <a:lnTo>
                    <a:pt x="706551" y="144780"/>
                  </a:lnTo>
                  <a:lnTo>
                    <a:pt x="706551" y="143510"/>
                  </a:lnTo>
                  <a:lnTo>
                    <a:pt x="706551" y="138430"/>
                  </a:lnTo>
                  <a:lnTo>
                    <a:pt x="711504" y="138430"/>
                  </a:lnTo>
                  <a:lnTo>
                    <a:pt x="711504" y="134620"/>
                  </a:lnTo>
                  <a:lnTo>
                    <a:pt x="711504" y="132080"/>
                  </a:lnTo>
                  <a:lnTo>
                    <a:pt x="714514" y="132080"/>
                  </a:lnTo>
                  <a:lnTo>
                    <a:pt x="714514" y="127000"/>
                  </a:lnTo>
                  <a:lnTo>
                    <a:pt x="714514" y="124460"/>
                  </a:lnTo>
                  <a:lnTo>
                    <a:pt x="714514" y="121920"/>
                  </a:lnTo>
                  <a:lnTo>
                    <a:pt x="717664" y="121920"/>
                  </a:lnTo>
                  <a:lnTo>
                    <a:pt x="717664" y="116840"/>
                  </a:lnTo>
                  <a:lnTo>
                    <a:pt x="719518" y="116840"/>
                  </a:lnTo>
                  <a:lnTo>
                    <a:pt x="719518" y="114300"/>
                  </a:lnTo>
                  <a:lnTo>
                    <a:pt x="719518" y="107950"/>
                  </a:lnTo>
                  <a:lnTo>
                    <a:pt x="719518" y="105410"/>
                  </a:lnTo>
                  <a:lnTo>
                    <a:pt x="719518" y="104140"/>
                  </a:lnTo>
                  <a:lnTo>
                    <a:pt x="724839" y="104140"/>
                  </a:lnTo>
                  <a:lnTo>
                    <a:pt x="724839" y="100330"/>
                  </a:lnTo>
                  <a:lnTo>
                    <a:pt x="724839" y="95250"/>
                  </a:lnTo>
                  <a:lnTo>
                    <a:pt x="727837" y="95250"/>
                  </a:lnTo>
                  <a:lnTo>
                    <a:pt x="727837" y="92710"/>
                  </a:lnTo>
                  <a:lnTo>
                    <a:pt x="727837" y="90170"/>
                  </a:lnTo>
                  <a:lnTo>
                    <a:pt x="727837" y="85090"/>
                  </a:lnTo>
                  <a:lnTo>
                    <a:pt x="732853" y="85090"/>
                  </a:lnTo>
                  <a:lnTo>
                    <a:pt x="732853" y="66040"/>
                  </a:lnTo>
                  <a:lnTo>
                    <a:pt x="738073" y="66040"/>
                  </a:lnTo>
                  <a:lnTo>
                    <a:pt x="738073" y="63500"/>
                  </a:lnTo>
                  <a:lnTo>
                    <a:pt x="738073" y="61264"/>
                  </a:lnTo>
                  <a:lnTo>
                    <a:pt x="738073" y="60960"/>
                  </a:lnTo>
                  <a:lnTo>
                    <a:pt x="740816" y="60960"/>
                  </a:lnTo>
                  <a:lnTo>
                    <a:pt x="740816" y="58420"/>
                  </a:lnTo>
                  <a:lnTo>
                    <a:pt x="740816" y="53340"/>
                  </a:lnTo>
                  <a:lnTo>
                    <a:pt x="740816" y="53009"/>
                  </a:lnTo>
                  <a:lnTo>
                    <a:pt x="740816" y="50800"/>
                  </a:lnTo>
                  <a:lnTo>
                    <a:pt x="743826" y="50800"/>
                  </a:lnTo>
                  <a:lnTo>
                    <a:pt x="743826" y="48260"/>
                  </a:lnTo>
                  <a:lnTo>
                    <a:pt x="743826" y="45720"/>
                  </a:lnTo>
                  <a:lnTo>
                    <a:pt x="746086" y="45720"/>
                  </a:lnTo>
                  <a:lnTo>
                    <a:pt x="746086" y="43180"/>
                  </a:lnTo>
                  <a:lnTo>
                    <a:pt x="746086" y="38100"/>
                  </a:lnTo>
                  <a:lnTo>
                    <a:pt x="751039" y="38100"/>
                  </a:lnTo>
                  <a:lnTo>
                    <a:pt x="751039" y="29210"/>
                  </a:lnTo>
                  <a:lnTo>
                    <a:pt x="754049" y="29210"/>
                  </a:lnTo>
                  <a:lnTo>
                    <a:pt x="754049" y="21590"/>
                  </a:lnTo>
                  <a:lnTo>
                    <a:pt x="756259" y="21590"/>
                  </a:lnTo>
                  <a:lnTo>
                    <a:pt x="756259" y="8890"/>
                  </a:lnTo>
                  <a:close/>
                </a:path>
              </a:pathLst>
            </a:custGeom>
            <a:solidFill>
              <a:srgbClr val="0202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2950215" y="15181072"/>
              <a:ext cx="769620" cy="826135"/>
            </a:xfrm>
            <a:custGeom>
              <a:avLst/>
              <a:gdLst/>
              <a:ahLst/>
              <a:cxnLst/>
              <a:rect l="l" t="t" r="r" b="b"/>
              <a:pathLst>
                <a:path w="769619" h="826134">
                  <a:moveTo>
                    <a:pt x="671957" y="420408"/>
                  </a:moveTo>
                  <a:lnTo>
                    <a:pt x="661771" y="420408"/>
                  </a:lnTo>
                  <a:lnTo>
                    <a:pt x="661771" y="415594"/>
                  </a:lnTo>
                  <a:lnTo>
                    <a:pt x="661771" y="415328"/>
                  </a:lnTo>
                  <a:lnTo>
                    <a:pt x="643585" y="415328"/>
                  </a:lnTo>
                  <a:lnTo>
                    <a:pt x="643585" y="412788"/>
                  </a:lnTo>
                  <a:lnTo>
                    <a:pt x="630250" y="412788"/>
                  </a:lnTo>
                  <a:lnTo>
                    <a:pt x="630250" y="408978"/>
                  </a:lnTo>
                  <a:lnTo>
                    <a:pt x="630250" y="407301"/>
                  </a:lnTo>
                  <a:lnTo>
                    <a:pt x="630250" y="0"/>
                  </a:lnTo>
                  <a:lnTo>
                    <a:pt x="33743" y="0"/>
                  </a:lnTo>
                  <a:lnTo>
                    <a:pt x="33743" y="422948"/>
                  </a:lnTo>
                  <a:lnTo>
                    <a:pt x="28524" y="422948"/>
                  </a:lnTo>
                  <a:lnTo>
                    <a:pt x="28524" y="425488"/>
                  </a:lnTo>
                  <a:lnTo>
                    <a:pt x="28524" y="426427"/>
                  </a:lnTo>
                  <a:lnTo>
                    <a:pt x="28524" y="428028"/>
                  </a:lnTo>
                  <a:lnTo>
                    <a:pt x="28524" y="434378"/>
                  </a:lnTo>
                  <a:lnTo>
                    <a:pt x="26149" y="434378"/>
                  </a:lnTo>
                  <a:lnTo>
                    <a:pt x="26149" y="435648"/>
                  </a:lnTo>
                  <a:lnTo>
                    <a:pt x="33743" y="435648"/>
                  </a:lnTo>
                  <a:lnTo>
                    <a:pt x="33743" y="439458"/>
                  </a:lnTo>
                  <a:lnTo>
                    <a:pt x="26149" y="439458"/>
                  </a:lnTo>
                  <a:lnTo>
                    <a:pt x="26149" y="444538"/>
                  </a:lnTo>
                  <a:lnTo>
                    <a:pt x="20510" y="444538"/>
                  </a:lnTo>
                  <a:lnTo>
                    <a:pt x="20510" y="457238"/>
                  </a:lnTo>
                  <a:lnTo>
                    <a:pt x="15189" y="457238"/>
                  </a:lnTo>
                  <a:lnTo>
                    <a:pt x="15189" y="471208"/>
                  </a:lnTo>
                  <a:lnTo>
                    <a:pt x="13335" y="471208"/>
                  </a:lnTo>
                  <a:lnTo>
                    <a:pt x="13335" y="478828"/>
                  </a:lnTo>
                  <a:lnTo>
                    <a:pt x="10172" y="478828"/>
                  </a:lnTo>
                  <a:lnTo>
                    <a:pt x="10172" y="483908"/>
                  </a:lnTo>
                  <a:lnTo>
                    <a:pt x="4953" y="483908"/>
                  </a:lnTo>
                  <a:lnTo>
                    <a:pt x="4953" y="494068"/>
                  </a:lnTo>
                  <a:lnTo>
                    <a:pt x="2209" y="494068"/>
                  </a:lnTo>
                  <a:lnTo>
                    <a:pt x="2209" y="504228"/>
                  </a:lnTo>
                  <a:lnTo>
                    <a:pt x="0" y="504228"/>
                  </a:lnTo>
                  <a:lnTo>
                    <a:pt x="0" y="732828"/>
                  </a:lnTo>
                  <a:lnTo>
                    <a:pt x="0" y="740448"/>
                  </a:lnTo>
                  <a:lnTo>
                    <a:pt x="0" y="753148"/>
                  </a:lnTo>
                  <a:lnTo>
                    <a:pt x="0" y="762038"/>
                  </a:lnTo>
                  <a:lnTo>
                    <a:pt x="33743" y="762038"/>
                  </a:lnTo>
                  <a:lnTo>
                    <a:pt x="33743" y="825576"/>
                  </a:lnTo>
                  <a:lnTo>
                    <a:pt x="173520" y="825576"/>
                  </a:lnTo>
                  <a:lnTo>
                    <a:pt x="173520" y="412788"/>
                  </a:lnTo>
                  <a:lnTo>
                    <a:pt x="601040" y="412788"/>
                  </a:lnTo>
                  <a:lnTo>
                    <a:pt x="601040" y="825576"/>
                  </a:lnTo>
                  <a:lnTo>
                    <a:pt x="630250" y="825576"/>
                  </a:lnTo>
                  <a:lnTo>
                    <a:pt x="630250" y="420408"/>
                  </a:lnTo>
                  <a:lnTo>
                    <a:pt x="648538" y="420408"/>
                  </a:lnTo>
                  <a:lnTo>
                    <a:pt x="648538" y="420712"/>
                  </a:lnTo>
                  <a:lnTo>
                    <a:pt x="648538" y="422948"/>
                  </a:lnTo>
                  <a:lnTo>
                    <a:pt x="671957" y="422948"/>
                  </a:lnTo>
                  <a:lnTo>
                    <a:pt x="671957" y="420712"/>
                  </a:lnTo>
                  <a:lnTo>
                    <a:pt x="671957" y="420408"/>
                  </a:lnTo>
                  <a:close/>
                </a:path>
                <a:path w="769619" h="826134">
                  <a:moveTo>
                    <a:pt x="717664" y="428028"/>
                  </a:moveTo>
                  <a:lnTo>
                    <a:pt x="704329" y="428028"/>
                  </a:lnTo>
                  <a:lnTo>
                    <a:pt x="704329" y="426427"/>
                  </a:lnTo>
                  <a:lnTo>
                    <a:pt x="704329" y="425488"/>
                  </a:lnTo>
                  <a:lnTo>
                    <a:pt x="691095" y="425488"/>
                  </a:lnTo>
                  <a:lnTo>
                    <a:pt x="691095" y="422948"/>
                  </a:lnTo>
                  <a:lnTo>
                    <a:pt x="671957" y="422948"/>
                  </a:lnTo>
                  <a:lnTo>
                    <a:pt x="671957" y="425488"/>
                  </a:lnTo>
                  <a:lnTo>
                    <a:pt x="671957" y="426427"/>
                  </a:lnTo>
                  <a:lnTo>
                    <a:pt x="671957" y="428028"/>
                  </a:lnTo>
                  <a:lnTo>
                    <a:pt x="698258" y="428028"/>
                  </a:lnTo>
                  <a:lnTo>
                    <a:pt x="698258" y="434378"/>
                  </a:lnTo>
                  <a:lnTo>
                    <a:pt x="717664" y="434378"/>
                  </a:lnTo>
                  <a:lnTo>
                    <a:pt x="717664" y="428028"/>
                  </a:lnTo>
                  <a:close/>
                </a:path>
                <a:path w="769619" h="826134">
                  <a:moveTo>
                    <a:pt x="732853" y="434378"/>
                  </a:moveTo>
                  <a:lnTo>
                    <a:pt x="719518" y="434378"/>
                  </a:lnTo>
                  <a:lnTo>
                    <a:pt x="719518" y="435648"/>
                  </a:lnTo>
                  <a:lnTo>
                    <a:pt x="732853" y="435648"/>
                  </a:lnTo>
                  <a:lnTo>
                    <a:pt x="732853" y="434378"/>
                  </a:lnTo>
                  <a:close/>
                </a:path>
                <a:path w="769619" h="826134">
                  <a:moveTo>
                    <a:pt x="769607" y="444538"/>
                  </a:moveTo>
                  <a:lnTo>
                    <a:pt x="762012" y="444538"/>
                  </a:lnTo>
                  <a:lnTo>
                    <a:pt x="762012" y="439458"/>
                  </a:lnTo>
                  <a:lnTo>
                    <a:pt x="719518" y="439458"/>
                  </a:lnTo>
                  <a:lnTo>
                    <a:pt x="719518" y="762038"/>
                  </a:lnTo>
                  <a:lnTo>
                    <a:pt x="762012" y="762038"/>
                  </a:lnTo>
                  <a:lnTo>
                    <a:pt x="762012" y="753148"/>
                  </a:lnTo>
                  <a:lnTo>
                    <a:pt x="764273" y="753148"/>
                  </a:lnTo>
                  <a:lnTo>
                    <a:pt x="764273" y="740448"/>
                  </a:lnTo>
                  <a:lnTo>
                    <a:pt x="767384" y="740448"/>
                  </a:lnTo>
                  <a:lnTo>
                    <a:pt x="767384" y="732828"/>
                  </a:lnTo>
                  <a:lnTo>
                    <a:pt x="769607" y="732828"/>
                  </a:lnTo>
                  <a:lnTo>
                    <a:pt x="769607" y="457238"/>
                  </a:lnTo>
                  <a:lnTo>
                    <a:pt x="769607" y="444538"/>
                  </a:lnTo>
                  <a:close/>
                </a:path>
              </a:pathLst>
            </a:custGeom>
            <a:solidFill>
              <a:srgbClr val="0202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3013283" y="15469400"/>
              <a:ext cx="216535" cy="48260"/>
            </a:xfrm>
            <a:custGeom>
              <a:avLst/>
              <a:gdLst/>
              <a:ahLst/>
              <a:cxnLst/>
              <a:rect l="l" t="t" r="r" b="b"/>
              <a:pathLst>
                <a:path w="216534" h="48259">
                  <a:moveTo>
                    <a:pt x="215963" y="41910"/>
                  </a:moveTo>
                  <a:lnTo>
                    <a:pt x="203149" y="41910"/>
                  </a:lnTo>
                  <a:lnTo>
                    <a:pt x="203149" y="39370"/>
                  </a:lnTo>
                  <a:lnTo>
                    <a:pt x="174205" y="39370"/>
                  </a:lnTo>
                  <a:lnTo>
                    <a:pt x="174205" y="34290"/>
                  </a:lnTo>
                  <a:lnTo>
                    <a:pt x="155219" y="34290"/>
                  </a:lnTo>
                  <a:lnTo>
                    <a:pt x="155219" y="31750"/>
                  </a:lnTo>
                  <a:lnTo>
                    <a:pt x="145046" y="31750"/>
                  </a:lnTo>
                  <a:lnTo>
                    <a:pt x="145046" y="29210"/>
                  </a:lnTo>
                  <a:lnTo>
                    <a:pt x="126695" y="29210"/>
                  </a:lnTo>
                  <a:lnTo>
                    <a:pt x="126695" y="24130"/>
                  </a:lnTo>
                  <a:lnTo>
                    <a:pt x="115735" y="24130"/>
                  </a:lnTo>
                  <a:lnTo>
                    <a:pt x="115735" y="21590"/>
                  </a:lnTo>
                  <a:lnTo>
                    <a:pt x="97536" y="21590"/>
                  </a:lnTo>
                  <a:lnTo>
                    <a:pt x="97536" y="19050"/>
                  </a:lnTo>
                  <a:lnTo>
                    <a:pt x="84302" y="19050"/>
                  </a:lnTo>
                  <a:lnTo>
                    <a:pt x="84302" y="12700"/>
                  </a:lnTo>
                  <a:lnTo>
                    <a:pt x="68694" y="12700"/>
                  </a:lnTo>
                  <a:lnTo>
                    <a:pt x="68694" y="10160"/>
                  </a:lnTo>
                  <a:lnTo>
                    <a:pt x="55778" y="10160"/>
                  </a:lnTo>
                  <a:lnTo>
                    <a:pt x="55778" y="8890"/>
                  </a:lnTo>
                  <a:lnTo>
                    <a:pt x="42379" y="8890"/>
                  </a:lnTo>
                  <a:lnTo>
                    <a:pt x="42379" y="5080"/>
                  </a:lnTo>
                  <a:lnTo>
                    <a:pt x="26200" y="5080"/>
                  </a:lnTo>
                  <a:lnTo>
                    <a:pt x="26200" y="0"/>
                  </a:lnTo>
                  <a:lnTo>
                    <a:pt x="13220" y="0"/>
                  </a:lnTo>
                  <a:lnTo>
                    <a:pt x="13220" y="5080"/>
                  </a:lnTo>
                  <a:lnTo>
                    <a:pt x="13220" y="8890"/>
                  </a:lnTo>
                  <a:lnTo>
                    <a:pt x="13220" y="10160"/>
                  </a:lnTo>
                  <a:lnTo>
                    <a:pt x="10223" y="10160"/>
                  </a:lnTo>
                  <a:lnTo>
                    <a:pt x="10223" y="12700"/>
                  </a:lnTo>
                  <a:lnTo>
                    <a:pt x="10223" y="19050"/>
                  </a:lnTo>
                  <a:lnTo>
                    <a:pt x="10223" y="21590"/>
                  </a:lnTo>
                  <a:lnTo>
                    <a:pt x="8013" y="21590"/>
                  </a:lnTo>
                  <a:lnTo>
                    <a:pt x="8013" y="24130"/>
                  </a:lnTo>
                  <a:lnTo>
                    <a:pt x="8013" y="29210"/>
                  </a:lnTo>
                  <a:lnTo>
                    <a:pt x="8013" y="31750"/>
                  </a:lnTo>
                  <a:lnTo>
                    <a:pt x="4851" y="31750"/>
                  </a:lnTo>
                  <a:lnTo>
                    <a:pt x="4851" y="34290"/>
                  </a:lnTo>
                  <a:lnTo>
                    <a:pt x="4851" y="39370"/>
                  </a:lnTo>
                  <a:lnTo>
                    <a:pt x="0" y="39370"/>
                  </a:lnTo>
                  <a:lnTo>
                    <a:pt x="0" y="41910"/>
                  </a:lnTo>
                  <a:lnTo>
                    <a:pt x="0" y="48260"/>
                  </a:lnTo>
                  <a:lnTo>
                    <a:pt x="215963" y="48260"/>
                  </a:lnTo>
                  <a:lnTo>
                    <a:pt x="215963" y="41910"/>
                  </a:lnTo>
                  <a:close/>
                </a:path>
              </a:pathLst>
            </a:custGeom>
            <a:solidFill>
              <a:srgbClr val="0202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2976365" y="15606560"/>
              <a:ext cx="720090" cy="525780"/>
            </a:xfrm>
            <a:custGeom>
              <a:avLst/>
              <a:gdLst/>
              <a:ahLst/>
              <a:cxnLst/>
              <a:rect l="l" t="t" r="r" b="b"/>
              <a:pathLst>
                <a:path w="720090" h="525780">
                  <a:moveTo>
                    <a:pt x="71501" y="0"/>
                  </a:moveTo>
                  <a:lnTo>
                    <a:pt x="2374" y="0"/>
                  </a:lnTo>
                  <a:lnTo>
                    <a:pt x="2374" y="939"/>
                  </a:lnTo>
                  <a:lnTo>
                    <a:pt x="2374" y="2540"/>
                  </a:lnTo>
                  <a:lnTo>
                    <a:pt x="2374" y="8890"/>
                  </a:lnTo>
                  <a:lnTo>
                    <a:pt x="0" y="8890"/>
                  </a:lnTo>
                  <a:lnTo>
                    <a:pt x="0" y="10160"/>
                  </a:lnTo>
                  <a:lnTo>
                    <a:pt x="0" y="370840"/>
                  </a:lnTo>
                  <a:lnTo>
                    <a:pt x="2374" y="370840"/>
                  </a:lnTo>
                  <a:lnTo>
                    <a:pt x="2374" y="373380"/>
                  </a:lnTo>
                  <a:lnTo>
                    <a:pt x="15557" y="373380"/>
                  </a:lnTo>
                  <a:lnTo>
                    <a:pt x="15557" y="375920"/>
                  </a:lnTo>
                  <a:lnTo>
                    <a:pt x="28956" y="375920"/>
                  </a:lnTo>
                  <a:lnTo>
                    <a:pt x="28956" y="378460"/>
                  </a:lnTo>
                  <a:lnTo>
                    <a:pt x="41770" y="378460"/>
                  </a:lnTo>
                  <a:lnTo>
                    <a:pt x="41770" y="380669"/>
                  </a:lnTo>
                  <a:lnTo>
                    <a:pt x="41770" y="381000"/>
                  </a:lnTo>
                  <a:lnTo>
                    <a:pt x="55105" y="381000"/>
                  </a:lnTo>
                  <a:lnTo>
                    <a:pt x="55105" y="386080"/>
                  </a:lnTo>
                  <a:lnTo>
                    <a:pt x="71501" y="386080"/>
                  </a:lnTo>
                  <a:lnTo>
                    <a:pt x="71501" y="381000"/>
                  </a:lnTo>
                  <a:lnTo>
                    <a:pt x="71501" y="380669"/>
                  </a:lnTo>
                  <a:lnTo>
                    <a:pt x="71501" y="378460"/>
                  </a:lnTo>
                  <a:lnTo>
                    <a:pt x="47142" y="378460"/>
                  </a:lnTo>
                  <a:lnTo>
                    <a:pt x="47142" y="375920"/>
                  </a:lnTo>
                  <a:lnTo>
                    <a:pt x="47142" y="2540"/>
                  </a:lnTo>
                  <a:lnTo>
                    <a:pt x="71501" y="2540"/>
                  </a:lnTo>
                  <a:lnTo>
                    <a:pt x="71501" y="939"/>
                  </a:lnTo>
                  <a:lnTo>
                    <a:pt x="71501" y="0"/>
                  </a:lnTo>
                  <a:close/>
                </a:path>
                <a:path w="720090" h="525780">
                  <a:moveTo>
                    <a:pt x="97650" y="388620"/>
                  </a:moveTo>
                  <a:lnTo>
                    <a:pt x="84315" y="388620"/>
                  </a:lnTo>
                  <a:lnTo>
                    <a:pt x="84315" y="388924"/>
                  </a:lnTo>
                  <a:lnTo>
                    <a:pt x="84315" y="391160"/>
                  </a:lnTo>
                  <a:lnTo>
                    <a:pt x="97650" y="391160"/>
                  </a:lnTo>
                  <a:lnTo>
                    <a:pt x="97650" y="388924"/>
                  </a:lnTo>
                  <a:lnTo>
                    <a:pt x="97650" y="388620"/>
                  </a:lnTo>
                  <a:close/>
                </a:path>
                <a:path w="720090" h="525780">
                  <a:moveTo>
                    <a:pt x="118846" y="393700"/>
                  </a:moveTo>
                  <a:lnTo>
                    <a:pt x="110883" y="393700"/>
                  </a:lnTo>
                  <a:lnTo>
                    <a:pt x="110883" y="393966"/>
                  </a:lnTo>
                  <a:lnTo>
                    <a:pt x="110883" y="400050"/>
                  </a:lnTo>
                  <a:lnTo>
                    <a:pt x="118846" y="400050"/>
                  </a:lnTo>
                  <a:lnTo>
                    <a:pt x="118846" y="393966"/>
                  </a:lnTo>
                  <a:lnTo>
                    <a:pt x="118846" y="393700"/>
                  </a:lnTo>
                  <a:close/>
                </a:path>
                <a:path w="720090" h="525780">
                  <a:moveTo>
                    <a:pt x="719937" y="10160"/>
                  </a:moveTo>
                  <a:lnTo>
                    <a:pt x="706704" y="10160"/>
                  </a:lnTo>
                  <a:lnTo>
                    <a:pt x="706704" y="8890"/>
                  </a:lnTo>
                  <a:lnTo>
                    <a:pt x="691515" y="8890"/>
                  </a:lnTo>
                  <a:lnTo>
                    <a:pt x="691515" y="2540"/>
                  </a:lnTo>
                  <a:lnTo>
                    <a:pt x="678180" y="2540"/>
                  </a:lnTo>
                  <a:lnTo>
                    <a:pt x="678180" y="939"/>
                  </a:lnTo>
                  <a:lnTo>
                    <a:pt x="645807" y="939"/>
                  </a:lnTo>
                  <a:lnTo>
                    <a:pt x="645807" y="2540"/>
                  </a:lnTo>
                  <a:lnTo>
                    <a:pt x="672109" y="2540"/>
                  </a:lnTo>
                  <a:lnTo>
                    <a:pt x="672109" y="8890"/>
                  </a:lnTo>
                  <a:lnTo>
                    <a:pt x="672109" y="378460"/>
                  </a:lnTo>
                  <a:lnTo>
                    <a:pt x="645807" y="378460"/>
                  </a:lnTo>
                  <a:lnTo>
                    <a:pt x="645807" y="380669"/>
                  </a:lnTo>
                  <a:lnTo>
                    <a:pt x="645807" y="381000"/>
                  </a:lnTo>
                  <a:lnTo>
                    <a:pt x="645807" y="386080"/>
                  </a:lnTo>
                  <a:lnTo>
                    <a:pt x="645807" y="388620"/>
                  </a:lnTo>
                  <a:lnTo>
                    <a:pt x="622388" y="388620"/>
                  </a:lnTo>
                  <a:lnTo>
                    <a:pt x="622388" y="388924"/>
                  </a:lnTo>
                  <a:lnTo>
                    <a:pt x="622388" y="391160"/>
                  </a:lnTo>
                  <a:lnTo>
                    <a:pt x="622388" y="393700"/>
                  </a:lnTo>
                  <a:lnTo>
                    <a:pt x="596087" y="393700"/>
                  </a:lnTo>
                  <a:lnTo>
                    <a:pt x="596087" y="393966"/>
                  </a:lnTo>
                  <a:lnTo>
                    <a:pt x="596087" y="400050"/>
                  </a:lnTo>
                  <a:lnTo>
                    <a:pt x="574890" y="400050"/>
                  </a:lnTo>
                  <a:lnTo>
                    <a:pt x="574890" y="401320"/>
                  </a:lnTo>
                  <a:lnTo>
                    <a:pt x="147370" y="401320"/>
                  </a:lnTo>
                  <a:lnTo>
                    <a:pt x="147370" y="400088"/>
                  </a:lnTo>
                  <a:lnTo>
                    <a:pt x="126072" y="400050"/>
                  </a:lnTo>
                  <a:lnTo>
                    <a:pt x="126072" y="401320"/>
                  </a:lnTo>
                  <a:lnTo>
                    <a:pt x="139420" y="401320"/>
                  </a:lnTo>
                  <a:lnTo>
                    <a:pt x="139420" y="404723"/>
                  </a:lnTo>
                  <a:lnTo>
                    <a:pt x="139420" y="405130"/>
                  </a:lnTo>
                  <a:lnTo>
                    <a:pt x="152654" y="405130"/>
                  </a:lnTo>
                  <a:lnTo>
                    <a:pt x="152654" y="406400"/>
                  </a:lnTo>
                  <a:lnTo>
                    <a:pt x="163614" y="406400"/>
                  </a:lnTo>
                  <a:lnTo>
                    <a:pt x="163614" y="412750"/>
                  </a:lnTo>
                  <a:lnTo>
                    <a:pt x="192138" y="412750"/>
                  </a:lnTo>
                  <a:lnTo>
                    <a:pt x="192138" y="417830"/>
                  </a:lnTo>
                  <a:lnTo>
                    <a:pt x="205524" y="417830"/>
                  </a:lnTo>
                  <a:lnTo>
                    <a:pt x="205524" y="420370"/>
                  </a:lnTo>
                  <a:lnTo>
                    <a:pt x="218719" y="420370"/>
                  </a:lnTo>
                  <a:lnTo>
                    <a:pt x="218719" y="422910"/>
                  </a:lnTo>
                  <a:lnTo>
                    <a:pt x="234683" y="422910"/>
                  </a:lnTo>
                  <a:lnTo>
                    <a:pt x="234683" y="427990"/>
                  </a:lnTo>
                  <a:lnTo>
                    <a:pt x="251040" y="427990"/>
                  </a:lnTo>
                  <a:lnTo>
                    <a:pt x="251040" y="431800"/>
                  </a:lnTo>
                  <a:lnTo>
                    <a:pt x="263906" y="431800"/>
                  </a:lnTo>
                  <a:lnTo>
                    <a:pt x="263906" y="433070"/>
                  </a:lnTo>
                  <a:lnTo>
                    <a:pt x="277241" y="433070"/>
                  </a:lnTo>
                  <a:lnTo>
                    <a:pt x="277241" y="435610"/>
                  </a:lnTo>
                  <a:lnTo>
                    <a:pt x="290474" y="435610"/>
                  </a:lnTo>
                  <a:lnTo>
                    <a:pt x="290474" y="441960"/>
                  </a:lnTo>
                  <a:lnTo>
                    <a:pt x="305663" y="441960"/>
                  </a:lnTo>
                  <a:lnTo>
                    <a:pt x="305663" y="444500"/>
                  </a:lnTo>
                  <a:lnTo>
                    <a:pt x="318998" y="444500"/>
                  </a:lnTo>
                  <a:lnTo>
                    <a:pt x="318998" y="449580"/>
                  </a:lnTo>
                  <a:lnTo>
                    <a:pt x="345579" y="449580"/>
                  </a:lnTo>
                  <a:lnTo>
                    <a:pt x="345579" y="452120"/>
                  </a:lnTo>
                  <a:lnTo>
                    <a:pt x="355752" y="452120"/>
                  </a:lnTo>
                  <a:lnTo>
                    <a:pt x="355752" y="454660"/>
                  </a:lnTo>
                  <a:lnTo>
                    <a:pt x="374738" y="454660"/>
                  </a:lnTo>
                  <a:lnTo>
                    <a:pt x="374738" y="459740"/>
                  </a:lnTo>
                  <a:lnTo>
                    <a:pt x="388124" y="459740"/>
                  </a:lnTo>
                  <a:lnTo>
                    <a:pt x="388124" y="462280"/>
                  </a:lnTo>
                  <a:lnTo>
                    <a:pt x="398310" y="462280"/>
                  </a:lnTo>
                  <a:lnTo>
                    <a:pt x="398310" y="466090"/>
                  </a:lnTo>
                  <a:lnTo>
                    <a:pt x="411276" y="466090"/>
                  </a:lnTo>
                  <a:lnTo>
                    <a:pt x="411276" y="471170"/>
                  </a:lnTo>
                  <a:lnTo>
                    <a:pt x="429831" y="471170"/>
                  </a:lnTo>
                  <a:lnTo>
                    <a:pt x="429831" y="472440"/>
                  </a:lnTo>
                  <a:lnTo>
                    <a:pt x="440855" y="472440"/>
                  </a:lnTo>
                  <a:lnTo>
                    <a:pt x="440855" y="476250"/>
                  </a:lnTo>
                  <a:lnTo>
                    <a:pt x="453834" y="476250"/>
                  </a:lnTo>
                  <a:lnTo>
                    <a:pt x="453834" y="478790"/>
                  </a:lnTo>
                  <a:lnTo>
                    <a:pt x="467004" y="478790"/>
                  </a:lnTo>
                  <a:lnTo>
                    <a:pt x="467004" y="483870"/>
                  </a:lnTo>
                  <a:lnTo>
                    <a:pt x="482612" y="483870"/>
                  </a:lnTo>
                  <a:lnTo>
                    <a:pt x="482612" y="486410"/>
                  </a:lnTo>
                  <a:lnTo>
                    <a:pt x="495579" y="486410"/>
                  </a:lnTo>
                  <a:lnTo>
                    <a:pt x="495579" y="491490"/>
                  </a:lnTo>
                  <a:lnTo>
                    <a:pt x="522160" y="491490"/>
                  </a:lnTo>
                  <a:lnTo>
                    <a:pt x="522160" y="494030"/>
                  </a:lnTo>
                  <a:lnTo>
                    <a:pt x="538086" y="494030"/>
                  </a:lnTo>
                  <a:lnTo>
                    <a:pt x="538086" y="497840"/>
                  </a:lnTo>
                  <a:lnTo>
                    <a:pt x="551319" y="497840"/>
                  </a:lnTo>
                  <a:lnTo>
                    <a:pt x="551319" y="501650"/>
                  </a:lnTo>
                  <a:lnTo>
                    <a:pt x="564654" y="501650"/>
                  </a:lnTo>
                  <a:lnTo>
                    <a:pt x="564654" y="505460"/>
                  </a:lnTo>
                  <a:lnTo>
                    <a:pt x="579843" y="505460"/>
                  </a:lnTo>
                  <a:lnTo>
                    <a:pt x="579843" y="508000"/>
                  </a:lnTo>
                  <a:lnTo>
                    <a:pt x="593077" y="508000"/>
                  </a:lnTo>
                  <a:lnTo>
                    <a:pt x="593077" y="513080"/>
                  </a:lnTo>
                  <a:lnTo>
                    <a:pt x="606412" y="513080"/>
                  </a:lnTo>
                  <a:lnTo>
                    <a:pt x="606412" y="515620"/>
                  </a:lnTo>
                  <a:lnTo>
                    <a:pt x="622388" y="515620"/>
                  </a:lnTo>
                  <a:lnTo>
                    <a:pt x="622388" y="518160"/>
                  </a:lnTo>
                  <a:lnTo>
                    <a:pt x="635622" y="518160"/>
                  </a:lnTo>
                  <a:lnTo>
                    <a:pt x="635622" y="523240"/>
                  </a:lnTo>
                  <a:lnTo>
                    <a:pt x="645807" y="523240"/>
                  </a:lnTo>
                  <a:lnTo>
                    <a:pt x="645807" y="525780"/>
                  </a:lnTo>
                  <a:lnTo>
                    <a:pt x="664946" y="525780"/>
                  </a:lnTo>
                  <a:lnTo>
                    <a:pt x="664946" y="523240"/>
                  </a:lnTo>
                  <a:lnTo>
                    <a:pt x="667156" y="523240"/>
                  </a:lnTo>
                  <a:lnTo>
                    <a:pt x="667156" y="518160"/>
                  </a:lnTo>
                  <a:lnTo>
                    <a:pt x="667156" y="515620"/>
                  </a:lnTo>
                  <a:lnTo>
                    <a:pt x="667156" y="513080"/>
                  </a:lnTo>
                  <a:lnTo>
                    <a:pt x="667156" y="508000"/>
                  </a:lnTo>
                  <a:lnTo>
                    <a:pt x="670166" y="508000"/>
                  </a:lnTo>
                  <a:lnTo>
                    <a:pt x="670166" y="505460"/>
                  </a:lnTo>
                  <a:lnTo>
                    <a:pt x="670166" y="501650"/>
                  </a:lnTo>
                  <a:lnTo>
                    <a:pt x="670166" y="497840"/>
                  </a:lnTo>
                  <a:lnTo>
                    <a:pt x="672122" y="497840"/>
                  </a:lnTo>
                  <a:lnTo>
                    <a:pt x="672122" y="494030"/>
                  </a:lnTo>
                  <a:lnTo>
                    <a:pt x="672122" y="491490"/>
                  </a:lnTo>
                  <a:lnTo>
                    <a:pt x="678180" y="491490"/>
                  </a:lnTo>
                  <a:lnTo>
                    <a:pt x="678180" y="486410"/>
                  </a:lnTo>
                  <a:lnTo>
                    <a:pt x="678180" y="483870"/>
                  </a:lnTo>
                  <a:lnTo>
                    <a:pt x="678180" y="478790"/>
                  </a:lnTo>
                  <a:lnTo>
                    <a:pt x="678180" y="476250"/>
                  </a:lnTo>
                  <a:lnTo>
                    <a:pt x="680402" y="476250"/>
                  </a:lnTo>
                  <a:lnTo>
                    <a:pt x="680402" y="472440"/>
                  </a:lnTo>
                  <a:lnTo>
                    <a:pt x="680402" y="471170"/>
                  </a:lnTo>
                  <a:lnTo>
                    <a:pt x="680402" y="466090"/>
                  </a:lnTo>
                  <a:lnTo>
                    <a:pt x="685355" y="466090"/>
                  </a:lnTo>
                  <a:lnTo>
                    <a:pt x="685355" y="462280"/>
                  </a:lnTo>
                  <a:lnTo>
                    <a:pt x="685355" y="459740"/>
                  </a:lnTo>
                  <a:lnTo>
                    <a:pt x="688365" y="459740"/>
                  </a:lnTo>
                  <a:lnTo>
                    <a:pt x="688365" y="454660"/>
                  </a:lnTo>
                  <a:lnTo>
                    <a:pt x="688365" y="452120"/>
                  </a:lnTo>
                  <a:lnTo>
                    <a:pt x="688365" y="449580"/>
                  </a:lnTo>
                  <a:lnTo>
                    <a:pt x="691515" y="449580"/>
                  </a:lnTo>
                  <a:lnTo>
                    <a:pt x="691515" y="444500"/>
                  </a:lnTo>
                  <a:lnTo>
                    <a:pt x="693369" y="444500"/>
                  </a:lnTo>
                  <a:lnTo>
                    <a:pt x="693369" y="441960"/>
                  </a:lnTo>
                  <a:lnTo>
                    <a:pt x="693369" y="435610"/>
                  </a:lnTo>
                  <a:lnTo>
                    <a:pt x="693369" y="433070"/>
                  </a:lnTo>
                  <a:lnTo>
                    <a:pt x="693369" y="431800"/>
                  </a:lnTo>
                  <a:lnTo>
                    <a:pt x="698690" y="431800"/>
                  </a:lnTo>
                  <a:lnTo>
                    <a:pt x="698690" y="427990"/>
                  </a:lnTo>
                  <a:lnTo>
                    <a:pt x="698690" y="422910"/>
                  </a:lnTo>
                  <a:lnTo>
                    <a:pt x="701687" y="422910"/>
                  </a:lnTo>
                  <a:lnTo>
                    <a:pt x="701687" y="420370"/>
                  </a:lnTo>
                  <a:lnTo>
                    <a:pt x="701687" y="417830"/>
                  </a:lnTo>
                  <a:lnTo>
                    <a:pt x="701687" y="412750"/>
                  </a:lnTo>
                  <a:lnTo>
                    <a:pt x="706704" y="412750"/>
                  </a:lnTo>
                  <a:lnTo>
                    <a:pt x="706704" y="393700"/>
                  </a:lnTo>
                  <a:lnTo>
                    <a:pt x="711923" y="393700"/>
                  </a:lnTo>
                  <a:lnTo>
                    <a:pt x="711923" y="391160"/>
                  </a:lnTo>
                  <a:lnTo>
                    <a:pt x="711923" y="388924"/>
                  </a:lnTo>
                  <a:lnTo>
                    <a:pt x="711923" y="388620"/>
                  </a:lnTo>
                  <a:lnTo>
                    <a:pt x="714667" y="388620"/>
                  </a:lnTo>
                  <a:lnTo>
                    <a:pt x="714667" y="386080"/>
                  </a:lnTo>
                  <a:lnTo>
                    <a:pt x="714667" y="381000"/>
                  </a:lnTo>
                  <a:lnTo>
                    <a:pt x="714667" y="380669"/>
                  </a:lnTo>
                  <a:lnTo>
                    <a:pt x="714667" y="378460"/>
                  </a:lnTo>
                  <a:lnTo>
                    <a:pt x="717677" y="378460"/>
                  </a:lnTo>
                  <a:lnTo>
                    <a:pt x="717677" y="375920"/>
                  </a:lnTo>
                  <a:lnTo>
                    <a:pt x="717677" y="373380"/>
                  </a:lnTo>
                  <a:lnTo>
                    <a:pt x="719937" y="373380"/>
                  </a:lnTo>
                  <a:lnTo>
                    <a:pt x="719937" y="370840"/>
                  </a:lnTo>
                  <a:lnTo>
                    <a:pt x="719937" y="10160"/>
                  </a:lnTo>
                  <a:close/>
                </a:path>
              </a:pathLst>
            </a:custGeom>
            <a:solidFill>
              <a:srgbClr val="0202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2978739" y="15181072"/>
              <a:ext cx="676275" cy="826135"/>
            </a:xfrm>
            <a:custGeom>
              <a:avLst/>
              <a:gdLst/>
              <a:ahLst/>
              <a:cxnLst/>
              <a:rect l="l" t="t" r="r" b="b"/>
              <a:pathLst>
                <a:path w="676275" h="826134">
                  <a:moveTo>
                    <a:pt x="643432" y="420408"/>
                  </a:moveTo>
                  <a:lnTo>
                    <a:pt x="633247" y="420408"/>
                  </a:lnTo>
                  <a:lnTo>
                    <a:pt x="633247" y="415594"/>
                  </a:lnTo>
                  <a:lnTo>
                    <a:pt x="633247" y="415328"/>
                  </a:lnTo>
                  <a:lnTo>
                    <a:pt x="615061" y="415328"/>
                  </a:lnTo>
                  <a:lnTo>
                    <a:pt x="615061" y="412788"/>
                  </a:lnTo>
                  <a:lnTo>
                    <a:pt x="601726" y="412788"/>
                  </a:lnTo>
                  <a:lnTo>
                    <a:pt x="601726" y="408978"/>
                  </a:lnTo>
                  <a:lnTo>
                    <a:pt x="601726" y="407301"/>
                  </a:lnTo>
                  <a:lnTo>
                    <a:pt x="601726" y="0"/>
                  </a:lnTo>
                  <a:lnTo>
                    <a:pt x="5219" y="0"/>
                  </a:lnTo>
                  <a:lnTo>
                    <a:pt x="5219" y="422948"/>
                  </a:lnTo>
                  <a:lnTo>
                    <a:pt x="0" y="422948"/>
                  </a:lnTo>
                  <a:lnTo>
                    <a:pt x="0" y="425488"/>
                  </a:lnTo>
                  <a:lnTo>
                    <a:pt x="0" y="426427"/>
                  </a:lnTo>
                  <a:lnTo>
                    <a:pt x="5219" y="426427"/>
                  </a:lnTo>
                  <a:lnTo>
                    <a:pt x="5219" y="825576"/>
                  </a:lnTo>
                  <a:lnTo>
                    <a:pt x="144995" y="825576"/>
                  </a:lnTo>
                  <a:lnTo>
                    <a:pt x="144995" y="412788"/>
                  </a:lnTo>
                  <a:lnTo>
                    <a:pt x="572516" y="412788"/>
                  </a:lnTo>
                  <a:lnTo>
                    <a:pt x="572516" y="825576"/>
                  </a:lnTo>
                  <a:lnTo>
                    <a:pt x="601726" y="825576"/>
                  </a:lnTo>
                  <a:lnTo>
                    <a:pt x="601726" y="420408"/>
                  </a:lnTo>
                  <a:lnTo>
                    <a:pt x="620014" y="420408"/>
                  </a:lnTo>
                  <a:lnTo>
                    <a:pt x="620014" y="420712"/>
                  </a:lnTo>
                  <a:lnTo>
                    <a:pt x="620014" y="422948"/>
                  </a:lnTo>
                  <a:lnTo>
                    <a:pt x="643432" y="422948"/>
                  </a:lnTo>
                  <a:lnTo>
                    <a:pt x="643432" y="420712"/>
                  </a:lnTo>
                  <a:lnTo>
                    <a:pt x="643432" y="420408"/>
                  </a:lnTo>
                  <a:close/>
                </a:path>
                <a:path w="676275" h="826134">
                  <a:moveTo>
                    <a:pt x="675805" y="425488"/>
                  </a:moveTo>
                  <a:lnTo>
                    <a:pt x="662571" y="425488"/>
                  </a:lnTo>
                  <a:lnTo>
                    <a:pt x="662571" y="422948"/>
                  </a:lnTo>
                  <a:lnTo>
                    <a:pt x="643432" y="422948"/>
                  </a:lnTo>
                  <a:lnTo>
                    <a:pt x="643432" y="425488"/>
                  </a:lnTo>
                  <a:lnTo>
                    <a:pt x="643432" y="426427"/>
                  </a:lnTo>
                  <a:lnTo>
                    <a:pt x="675805" y="426427"/>
                  </a:lnTo>
                  <a:lnTo>
                    <a:pt x="675805" y="425488"/>
                  </a:lnTo>
                  <a:close/>
                </a:path>
              </a:pathLst>
            </a:custGeom>
            <a:solidFill>
              <a:srgbClr val="0202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2996939" y="15596400"/>
              <a:ext cx="673100" cy="535940"/>
            </a:xfrm>
            <a:custGeom>
              <a:avLst/>
              <a:gdLst/>
              <a:ahLst/>
              <a:cxnLst/>
              <a:rect l="l" t="t" r="r" b="b"/>
              <a:pathLst>
                <a:path w="673100" h="535940">
                  <a:moveTo>
                    <a:pt x="77076" y="398780"/>
                  </a:moveTo>
                  <a:lnTo>
                    <a:pt x="63741" y="398780"/>
                  </a:lnTo>
                  <a:lnTo>
                    <a:pt x="63741" y="399084"/>
                  </a:lnTo>
                  <a:lnTo>
                    <a:pt x="63741" y="401320"/>
                  </a:lnTo>
                  <a:lnTo>
                    <a:pt x="77076" y="401320"/>
                  </a:lnTo>
                  <a:lnTo>
                    <a:pt x="77076" y="399084"/>
                  </a:lnTo>
                  <a:lnTo>
                    <a:pt x="77076" y="398780"/>
                  </a:lnTo>
                  <a:close/>
                </a:path>
                <a:path w="673100" h="535940">
                  <a:moveTo>
                    <a:pt x="98272" y="403860"/>
                  </a:moveTo>
                  <a:lnTo>
                    <a:pt x="90309" y="403860"/>
                  </a:lnTo>
                  <a:lnTo>
                    <a:pt x="90309" y="404126"/>
                  </a:lnTo>
                  <a:lnTo>
                    <a:pt x="90309" y="410210"/>
                  </a:lnTo>
                  <a:lnTo>
                    <a:pt x="98272" y="410210"/>
                  </a:lnTo>
                  <a:lnTo>
                    <a:pt x="98272" y="404126"/>
                  </a:lnTo>
                  <a:lnTo>
                    <a:pt x="98272" y="403860"/>
                  </a:lnTo>
                  <a:close/>
                </a:path>
                <a:path w="673100" h="535940">
                  <a:moveTo>
                    <a:pt x="98272" y="0"/>
                  </a:moveTo>
                  <a:lnTo>
                    <a:pt x="0" y="0"/>
                  </a:lnTo>
                  <a:lnTo>
                    <a:pt x="0" y="266"/>
                  </a:lnTo>
                  <a:lnTo>
                    <a:pt x="0" y="5080"/>
                  </a:lnTo>
                  <a:lnTo>
                    <a:pt x="0" y="386080"/>
                  </a:lnTo>
                  <a:lnTo>
                    <a:pt x="8382" y="386080"/>
                  </a:lnTo>
                  <a:lnTo>
                    <a:pt x="8382" y="388620"/>
                  </a:lnTo>
                  <a:lnTo>
                    <a:pt x="21196" y="388620"/>
                  </a:lnTo>
                  <a:lnTo>
                    <a:pt x="21196" y="391160"/>
                  </a:lnTo>
                  <a:lnTo>
                    <a:pt x="34531" y="391160"/>
                  </a:lnTo>
                  <a:lnTo>
                    <a:pt x="34531" y="396240"/>
                  </a:lnTo>
                  <a:lnTo>
                    <a:pt x="50927" y="396240"/>
                  </a:lnTo>
                  <a:lnTo>
                    <a:pt x="50927" y="7620"/>
                  </a:lnTo>
                  <a:lnTo>
                    <a:pt x="77076" y="7620"/>
                  </a:lnTo>
                  <a:lnTo>
                    <a:pt x="77076" y="5384"/>
                  </a:lnTo>
                  <a:lnTo>
                    <a:pt x="77076" y="5080"/>
                  </a:lnTo>
                  <a:lnTo>
                    <a:pt x="98272" y="5080"/>
                  </a:lnTo>
                  <a:lnTo>
                    <a:pt x="98272" y="266"/>
                  </a:lnTo>
                  <a:lnTo>
                    <a:pt x="98272" y="0"/>
                  </a:lnTo>
                  <a:close/>
                </a:path>
                <a:path w="673100" h="535940">
                  <a:moveTo>
                    <a:pt x="625233" y="5080"/>
                  </a:moveTo>
                  <a:lnTo>
                    <a:pt x="615048" y="5080"/>
                  </a:lnTo>
                  <a:lnTo>
                    <a:pt x="615048" y="266"/>
                  </a:lnTo>
                  <a:lnTo>
                    <a:pt x="575513" y="266"/>
                  </a:lnTo>
                  <a:lnTo>
                    <a:pt x="575513" y="5080"/>
                  </a:lnTo>
                  <a:lnTo>
                    <a:pt x="601814" y="5080"/>
                  </a:lnTo>
                  <a:lnTo>
                    <a:pt x="601814" y="5384"/>
                  </a:lnTo>
                  <a:lnTo>
                    <a:pt x="601814" y="7620"/>
                  </a:lnTo>
                  <a:lnTo>
                    <a:pt x="625233" y="7620"/>
                  </a:lnTo>
                  <a:lnTo>
                    <a:pt x="625233" y="5384"/>
                  </a:lnTo>
                  <a:lnTo>
                    <a:pt x="625233" y="5080"/>
                  </a:lnTo>
                  <a:close/>
                </a:path>
                <a:path w="673100" h="535940">
                  <a:moveTo>
                    <a:pt x="672795" y="19050"/>
                  </a:moveTo>
                  <a:lnTo>
                    <a:pt x="670941" y="19050"/>
                  </a:lnTo>
                  <a:lnTo>
                    <a:pt x="670941" y="12700"/>
                  </a:lnTo>
                  <a:lnTo>
                    <a:pt x="657606" y="12700"/>
                  </a:lnTo>
                  <a:lnTo>
                    <a:pt x="657606" y="10160"/>
                  </a:lnTo>
                  <a:lnTo>
                    <a:pt x="644372" y="10160"/>
                  </a:lnTo>
                  <a:lnTo>
                    <a:pt x="644372" y="7620"/>
                  </a:lnTo>
                  <a:lnTo>
                    <a:pt x="625233" y="7620"/>
                  </a:lnTo>
                  <a:lnTo>
                    <a:pt x="625233" y="10160"/>
                  </a:lnTo>
                  <a:lnTo>
                    <a:pt x="625233" y="12700"/>
                  </a:lnTo>
                  <a:lnTo>
                    <a:pt x="625233" y="398780"/>
                  </a:lnTo>
                  <a:lnTo>
                    <a:pt x="601814" y="398780"/>
                  </a:lnTo>
                  <a:lnTo>
                    <a:pt x="601814" y="399084"/>
                  </a:lnTo>
                  <a:lnTo>
                    <a:pt x="601814" y="401320"/>
                  </a:lnTo>
                  <a:lnTo>
                    <a:pt x="601814" y="403860"/>
                  </a:lnTo>
                  <a:lnTo>
                    <a:pt x="575513" y="403860"/>
                  </a:lnTo>
                  <a:lnTo>
                    <a:pt x="575513" y="404126"/>
                  </a:lnTo>
                  <a:lnTo>
                    <a:pt x="575513" y="410210"/>
                  </a:lnTo>
                  <a:lnTo>
                    <a:pt x="554316" y="410210"/>
                  </a:lnTo>
                  <a:lnTo>
                    <a:pt x="554316" y="411480"/>
                  </a:lnTo>
                  <a:lnTo>
                    <a:pt x="126796" y="411480"/>
                  </a:lnTo>
                  <a:lnTo>
                    <a:pt x="126796" y="410248"/>
                  </a:lnTo>
                  <a:lnTo>
                    <a:pt x="105498" y="410210"/>
                  </a:lnTo>
                  <a:lnTo>
                    <a:pt x="105498" y="411480"/>
                  </a:lnTo>
                  <a:lnTo>
                    <a:pt x="118846" y="411480"/>
                  </a:lnTo>
                  <a:lnTo>
                    <a:pt x="118846" y="414883"/>
                  </a:lnTo>
                  <a:lnTo>
                    <a:pt x="118846" y="415290"/>
                  </a:lnTo>
                  <a:lnTo>
                    <a:pt x="132080" y="415290"/>
                  </a:lnTo>
                  <a:lnTo>
                    <a:pt x="132080" y="416560"/>
                  </a:lnTo>
                  <a:lnTo>
                    <a:pt x="143040" y="416560"/>
                  </a:lnTo>
                  <a:lnTo>
                    <a:pt x="143040" y="422910"/>
                  </a:lnTo>
                  <a:lnTo>
                    <a:pt x="171564" y="422910"/>
                  </a:lnTo>
                  <a:lnTo>
                    <a:pt x="171564" y="427990"/>
                  </a:lnTo>
                  <a:lnTo>
                    <a:pt x="184950" y="427990"/>
                  </a:lnTo>
                  <a:lnTo>
                    <a:pt x="184950" y="430530"/>
                  </a:lnTo>
                  <a:lnTo>
                    <a:pt x="198145" y="430530"/>
                  </a:lnTo>
                  <a:lnTo>
                    <a:pt x="198145" y="433070"/>
                  </a:lnTo>
                  <a:lnTo>
                    <a:pt x="214109" y="433070"/>
                  </a:lnTo>
                  <a:lnTo>
                    <a:pt x="214109" y="438150"/>
                  </a:lnTo>
                  <a:lnTo>
                    <a:pt x="230466" y="438150"/>
                  </a:lnTo>
                  <a:lnTo>
                    <a:pt x="230466" y="441960"/>
                  </a:lnTo>
                  <a:lnTo>
                    <a:pt x="243332" y="441960"/>
                  </a:lnTo>
                  <a:lnTo>
                    <a:pt x="243332" y="443230"/>
                  </a:lnTo>
                  <a:lnTo>
                    <a:pt x="256667" y="443230"/>
                  </a:lnTo>
                  <a:lnTo>
                    <a:pt x="256667" y="445770"/>
                  </a:lnTo>
                  <a:lnTo>
                    <a:pt x="269900" y="445770"/>
                  </a:lnTo>
                  <a:lnTo>
                    <a:pt x="269900" y="452120"/>
                  </a:lnTo>
                  <a:lnTo>
                    <a:pt x="285089" y="452120"/>
                  </a:lnTo>
                  <a:lnTo>
                    <a:pt x="285089" y="454660"/>
                  </a:lnTo>
                  <a:lnTo>
                    <a:pt x="298424" y="454660"/>
                  </a:lnTo>
                  <a:lnTo>
                    <a:pt x="298424" y="459740"/>
                  </a:lnTo>
                  <a:lnTo>
                    <a:pt x="325005" y="459740"/>
                  </a:lnTo>
                  <a:lnTo>
                    <a:pt x="325005" y="462280"/>
                  </a:lnTo>
                  <a:lnTo>
                    <a:pt x="335178" y="462280"/>
                  </a:lnTo>
                  <a:lnTo>
                    <a:pt x="335178" y="464820"/>
                  </a:lnTo>
                  <a:lnTo>
                    <a:pt x="354164" y="464820"/>
                  </a:lnTo>
                  <a:lnTo>
                    <a:pt x="354164" y="469900"/>
                  </a:lnTo>
                  <a:lnTo>
                    <a:pt x="367550" y="469900"/>
                  </a:lnTo>
                  <a:lnTo>
                    <a:pt x="367550" y="472440"/>
                  </a:lnTo>
                  <a:lnTo>
                    <a:pt x="377736" y="472440"/>
                  </a:lnTo>
                  <a:lnTo>
                    <a:pt x="377736" y="476250"/>
                  </a:lnTo>
                  <a:lnTo>
                    <a:pt x="390702" y="476250"/>
                  </a:lnTo>
                  <a:lnTo>
                    <a:pt x="390702" y="481330"/>
                  </a:lnTo>
                  <a:lnTo>
                    <a:pt x="409257" y="481330"/>
                  </a:lnTo>
                  <a:lnTo>
                    <a:pt x="409257" y="482600"/>
                  </a:lnTo>
                  <a:lnTo>
                    <a:pt x="420281" y="482600"/>
                  </a:lnTo>
                  <a:lnTo>
                    <a:pt x="420281" y="486410"/>
                  </a:lnTo>
                  <a:lnTo>
                    <a:pt x="433260" y="486410"/>
                  </a:lnTo>
                  <a:lnTo>
                    <a:pt x="433260" y="488950"/>
                  </a:lnTo>
                  <a:lnTo>
                    <a:pt x="446430" y="488950"/>
                  </a:lnTo>
                  <a:lnTo>
                    <a:pt x="446430" y="494030"/>
                  </a:lnTo>
                  <a:lnTo>
                    <a:pt x="462038" y="494030"/>
                  </a:lnTo>
                  <a:lnTo>
                    <a:pt x="462038" y="496570"/>
                  </a:lnTo>
                  <a:lnTo>
                    <a:pt x="475005" y="496570"/>
                  </a:lnTo>
                  <a:lnTo>
                    <a:pt x="475005" y="501650"/>
                  </a:lnTo>
                  <a:lnTo>
                    <a:pt x="501586" y="501650"/>
                  </a:lnTo>
                  <a:lnTo>
                    <a:pt x="501586" y="504190"/>
                  </a:lnTo>
                  <a:lnTo>
                    <a:pt x="517512" y="504190"/>
                  </a:lnTo>
                  <a:lnTo>
                    <a:pt x="517512" y="508000"/>
                  </a:lnTo>
                  <a:lnTo>
                    <a:pt x="530745" y="508000"/>
                  </a:lnTo>
                  <a:lnTo>
                    <a:pt x="530745" y="511810"/>
                  </a:lnTo>
                  <a:lnTo>
                    <a:pt x="544080" y="511810"/>
                  </a:lnTo>
                  <a:lnTo>
                    <a:pt x="544080" y="515620"/>
                  </a:lnTo>
                  <a:lnTo>
                    <a:pt x="559269" y="515620"/>
                  </a:lnTo>
                  <a:lnTo>
                    <a:pt x="559269" y="518160"/>
                  </a:lnTo>
                  <a:lnTo>
                    <a:pt x="572503" y="518160"/>
                  </a:lnTo>
                  <a:lnTo>
                    <a:pt x="572503" y="523240"/>
                  </a:lnTo>
                  <a:lnTo>
                    <a:pt x="585838" y="523240"/>
                  </a:lnTo>
                  <a:lnTo>
                    <a:pt x="585838" y="525780"/>
                  </a:lnTo>
                  <a:lnTo>
                    <a:pt x="601814" y="525780"/>
                  </a:lnTo>
                  <a:lnTo>
                    <a:pt x="601814" y="528320"/>
                  </a:lnTo>
                  <a:lnTo>
                    <a:pt x="615048" y="528320"/>
                  </a:lnTo>
                  <a:lnTo>
                    <a:pt x="615048" y="533400"/>
                  </a:lnTo>
                  <a:lnTo>
                    <a:pt x="625233" y="533400"/>
                  </a:lnTo>
                  <a:lnTo>
                    <a:pt x="625233" y="535940"/>
                  </a:lnTo>
                  <a:lnTo>
                    <a:pt x="644372" y="535940"/>
                  </a:lnTo>
                  <a:lnTo>
                    <a:pt x="644372" y="533400"/>
                  </a:lnTo>
                  <a:lnTo>
                    <a:pt x="646582" y="533400"/>
                  </a:lnTo>
                  <a:lnTo>
                    <a:pt x="646582" y="528320"/>
                  </a:lnTo>
                  <a:lnTo>
                    <a:pt x="646582" y="525780"/>
                  </a:lnTo>
                  <a:lnTo>
                    <a:pt x="646582" y="523240"/>
                  </a:lnTo>
                  <a:lnTo>
                    <a:pt x="646582" y="518160"/>
                  </a:lnTo>
                  <a:lnTo>
                    <a:pt x="649592" y="518160"/>
                  </a:lnTo>
                  <a:lnTo>
                    <a:pt x="649592" y="515620"/>
                  </a:lnTo>
                  <a:lnTo>
                    <a:pt x="649592" y="511810"/>
                  </a:lnTo>
                  <a:lnTo>
                    <a:pt x="649592" y="508000"/>
                  </a:lnTo>
                  <a:lnTo>
                    <a:pt x="651548" y="508000"/>
                  </a:lnTo>
                  <a:lnTo>
                    <a:pt x="651548" y="504190"/>
                  </a:lnTo>
                  <a:lnTo>
                    <a:pt x="651548" y="501650"/>
                  </a:lnTo>
                  <a:lnTo>
                    <a:pt x="657606" y="501650"/>
                  </a:lnTo>
                  <a:lnTo>
                    <a:pt x="657606" y="496570"/>
                  </a:lnTo>
                  <a:lnTo>
                    <a:pt x="657606" y="494030"/>
                  </a:lnTo>
                  <a:lnTo>
                    <a:pt x="657606" y="488950"/>
                  </a:lnTo>
                  <a:lnTo>
                    <a:pt x="657606" y="486410"/>
                  </a:lnTo>
                  <a:lnTo>
                    <a:pt x="659828" y="486410"/>
                  </a:lnTo>
                  <a:lnTo>
                    <a:pt x="659828" y="482600"/>
                  </a:lnTo>
                  <a:lnTo>
                    <a:pt x="659828" y="481330"/>
                  </a:lnTo>
                  <a:lnTo>
                    <a:pt x="659828" y="476250"/>
                  </a:lnTo>
                  <a:lnTo>
                    <a:pt x="664781" y="476250"/>
                  </a:lnTo>
                  <a:lnTo>
                    <a:pt x="664781" y="472440"/>
                  </a:lnTo>
                  <a:lnTo>
                    <a:pt x="664781" y="469900"/>
                  </a:lnTo>
                  <a:lnTo>
                    <a:pt x="667791" y="469900"/>
                  </a:lnTo>
                  <a:lnTo>
                    <a:pt x="667791" y="464820"/>
                  </a:lnTo>
                  <a:lnTo>
                    <a:pt x="667791" y="462280"/>
                  </a:lnTo>
                  <a:lnTo>
                    <a:pt x="667791" y="459740"/>
                  </a:lnTo>
                  <a:lnTo>
                    <a:pt x="670941" y="459740"/>
                  </a:lnTo>
                  <a:lnTo>
                    <a:pt x="670941" y="454660"/>
                  </a:lnTo>
                  <a:lnTo>
                    <a:pt x="672795" y="454660"/>
                  </a:lnTo>
                  <a:lnTo>
                    <a:pt x="672795" y="452120"/>
                  </a:lnTo>
                  <a:lnTo>
                    <a:pt x="672795" y="386080"/>
                  </a:lnTo>
                  <a:lnTo>
                    <a:pt x="672795" y="19050"/>
                  </a:lnTo>
                  <a:close/>
                </a:path>
              </a:pathLst>
            </a:custGeom>
            <a:solidFill>
              <a:srgbClr val="020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2996939" y="15181072"/>
              <a:ext cx="615315" cy="826135"/>
            </a:xfrm>
            <a:custGeom>
              <a:avLst/>
              <a:gdLst/>
              <a:ahLst/>
              <a:cxnLst/>
              <a:rect l="l" t="t" r="r" b="b"/>
              <a:pathLst>
                <a:path w="615315" h="826134">
                  <a:moveTo>
                    <a:pt x="615048" y="415328"/>
                  </a:moveTo>
                  <a:lnTo>
                    <a:pt x="596861" y="415328"/>
                  </a:lnTo>
                  <a:lnTo>
                    <a:pt x="596861" y="412788"/>
                  </a:lnTo>
                  <a:lnTo>
                    <a:pt x="583526" y="412788"/>
                  </a:lnTo>
                  <a:lnTo>
                    <a:pt x="583526" y="408978"/>
                  </a:lnTo>
                  <a:lnTo>
                    <a:pt x="583526" y="407301"/>
                  </a:lnTo>
                  <a:lnTo>
                    <a:pt x="583526" y="0"/>
                  </a:lnTo>
                  <a:lnTo>
                    <a:pt x="0" y="0"/>
                  </a:lnTo>
                  <a:lnTo>
                    <a:pt x="0" y="825576"/>
                  </a:lnTo>
                  <a:lnTo>
                    <a:pt x="126796" y="825576"/>
                  </a:lnTo>
                  <a:lnTo>
                    <a:pt x="126796" y="412788"/>
                  </a:lnTo>
                  <a:lnTo>
                    <a:pt x="554316" y="412788"/>
                  </a:lnTo>
                  <a:lnTo>
                    <a:pt x="554316" y="825576"/>
                  </a:lnTo>
                  <a:lnTo>
                    <a:pt x="583526" y="825576"/>
                  </a:lnTo>
                  <a:lnTo>
                    <a:pt x="583526" y="415594"/>
                  </a:lnTo>
                  <a:lnTo>
                    <a:pt x="615048" y="415594"/>
                  </a:lnTo>
                  <a:lnTo>
                    <a:pt x="615048" y="415328"/>
                  </a:lnTo>
                  <a:close/>
                </a:path>
              </a:pathLst>
            </a:custGeom>
            <a:solidFill>
              <a:srgbClr val="020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3023507" y="15566859"/>
              <a:ext cx="625475" cy="547370"/>
            </a:xfrm>
            <a:custGeom>
              <a:avLst/>
              <a:gdLst/>
              <a:ahLst/>
              <a:cxnLst/>
              <a:rect l="l" t="t" r="r" b="b"/>
              <a:pathLst>
                <a:path w="625475" h="547369">
                  <a:moveTo>
                    <a:pt x="71704" y="433070"/>
                  </a:moveTo>
                  <a:lnTo>
                    <a:pt x="63741" y="433070"/>
                  </a:lnTo>
                  <a:lnTo>
                    <a:pt x="63741" y="433666"/>
                  </a:lnTo>
                  <a:lnTo>
                    <a:pt x="63741" y="439420"/>
                  </a:lnTo>
                  <a:lnTo>
                    <a:pt x="71704" y="439420"/>
                  </a:lnTo>
                  <a:lnTo>
                    <a:pt x="71704" y="433666"/>
                  </a:lnTo>
                  <a:lnTo>
                    <a:pt x="71704" y="433070"/>
                  </a:lnTo>
                  <a:close/>
                </a:path>
                <a:path w="625475" h="547369">
                  <a:moveTo>
                    <a:pt x="527748" y="19050"/>
                  </a:moveTo>
                  <a:lnTo>
                    <a:pt x="512191" y="19050"/>
                  </a:lnTo>
                  <a:lnTo>
                    <a:pt x="512191" y="16510"/>
                  </a:lnTo>
                  <a:lnTo>
                    <a:pt x="498957" y="16510"/>
                  </a:lnTo>
                  <a:lnTo>
                    <a:pt x="498957" y="13970"/>
                  </a:lnTo>
                  <a:lnTo>
                    <a:pt x="482981" y="13970"/>
                  </a:lnTo>
                  <a:lnTo>
                    <a:pt x="482981" y="8890"/>
                  </a:lnTo>
                  <a:lnTo>
                    <a:pt x="469633" y="8890"/>
                  </a:lnTo>
                  <a:lnTo>
                    <a:pt x="469633" y="5080"/>
                  </a:lnTo>
                  <a:lnTo>
                    <a:pt x="453656" y="5080"/>
                  </a:lnTo>
                  <a:lnTo>
                    <a:pt x="453656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8890"/>
                  </a:lnTo>
                  <a:lnTo>
                    <a:pt x="0" y="420370"/>
                  </a:lnTo>
                  <a:lnTo>
                    <a:pt x="7962" y="420370"/>
                  </a:lnTo>
                  <a:lnTo>
                    <a:pt x="7962" y="425450"/>
                  </a:lnTo>
                  <a:lnTo>
                    <a:pt x="24358" y="425450"/>
                  </a:lnTo>
                  <a:lnTo>
                    <a:pt x="24358" y="427990"/>
                  </a:lnTo>
                  <a:lnTo>
                    <a:pt x="37172" y="427990"/>
                  </a:lnTo>
                  <a:lnTo>
                    <a:pt x="37172" y="431800"/>
                  </a:lnTo>
                  <a:lnTo>
                    <a:pt x="50507" y="431800"/>
                  </a:lnTo>
                  <a:lnTo>
                    <a:pt x="50507" y="34290"/>
                  </a:lnTo>
                  <a:lnTo>
                    <a:pt x="71704" y="34290"/>
                  </a:lnTo>
                  <a:lnTo>
                    <a:pt x="71704" y="29806"/>
                  </a:lnTo>
                  <a:lnTo>
                    <a:pt x="71704" y="29210"/>
                  </a:lnTo>
                  <a:lnTo>
                    <a:pt x="71704" y="26670"/>
                  </a:lnTo>
                  <a:lnTo>
                    <a:pt x="71704" y="24130"/>
                  </a:lnTo>
                  <a:lnTo>
                    <a:pt x="100228" y="24130"/>
                  </a:lnTo>
                  <a:lnTo>
                    <a:pt x="100228" y="23228"/>
                  </a:lnTo>
                  <a:lnTo>
                    <a:pt x="100228" y="21590"/>
                  </a:lnTo>
                  <a:lnTo>
                    <a:pt x="527748" y="21590"/>
                  </a:lnTo>
                  <a:lnTo>
                    <a:pt x="527748" y="19050"/>
                  </a:lnTo>
                  <a:close/>
                </a:path>
                <a:path w="625475" h="547369">
                  <a:moveTo>
                    <a:pt x="540715" y="21590"/>
                  </a:moveTo>
                  <a:lnTo>
                    <a:pt x="527748" y="21590"/>
                  </a:lnTo>
                  <a:lnTo>
                    <a:pt x="527748" y="23228"/>
                  </a:lnTo>
                  <a:lnTo>
                    <a:pt x="527748" y="24130"/>
                  </a:lnTo>
                  <a:lnTo>
                    <a:pt x="540715" y="24130"/>
                  </a:lnTo>
                  <a:lnTo>
                    <a:pt x="540715" y="23228"/>
                  </a:lnTo>
                  <a:lnTo>
                    <a:pt x="540715" y="21590"/>
                  </a:lnTo>
                  <a:close/>
                </a:path>
                <a:path w="625475" h="547369">
                  <a:moveTo>
                    <a:pt x="624967" y="40640"/>
                  </a:moveTo>
                  <a:lnTo>
                    <a:pt x="617804" y="40640"/>
                  </a:lnTo>
                  <a:lnTo>
                    <a:pt x="617804" y="36830"/>
                  </a:lnTo>
                  <a:lnTo>
                    <a:pt x="598665" y="36830"/>
                  </a:lnTo>
                  <a:lnTo>
                    <a:pt x="598665" y="34290"/>
                  </a:lnTo>
                  <a:lnTo>
                    <a:pt x="588479" y="34290"/>
                  </a:lnTo>
                  <a:lnTo>
                    <a:pt x="588479" y="29806"/>
                  </a:lnTo>
                  <a:lnTo>
                    <a:pt x="588479" y="29210"/>
                  </a:lnTo>
                  <a:lnTo>
                    <a:pt x="570293" y="29210"/>
                  </a:lnTo>
                  <a:lnTo>
                    <a:pt x="570293" y="26670"/>
                  </a:lnTo>
                  <a:lnTo>
                    <a:pt x="556958" y="26670"/>
                  </a:lnTo>
                  <a:lnTo>
                    <a:pt x="556958" y="24130"/>
                  </a:lnTo>
                  <a:lnTo>
                    <a:pt x="548944" y="24130"/>
                  </a:lnTo>
                  <a:lnTo>
                    <a:pt x="548944" y="26670"/>
                  </a:lnTo>
                  <a:lnTo>
                    <a:pt x="548944" y="29210"/>
                  </a:lnTo>
                  <a:lnTo>
                    <a:pt x="548944" y="29806"/>
                  </a:lnTo>
                  <a:lnTo>
                    <a:pt x="548944" y="34290"/>
                  </a:lnTo>
                  <a:lnTo>
                    <a:pt x="575246" y="34290"/>
                  </a:lnTo>
                  <a:lnTo>
                    <a:pt x="575246" y="433070"/>
                  </a:lnTo>
                  <a:lnTo>
                    <a:pt x="548944" y="433070"/>
                  </a:lnTo>
                  <a:lnTo>
                    <a:pt x="548944" y="433666"/>
                  </a:lnTo>
                  <a:lnTo>
                    <a:pt x="548944" y="439420"/>
                  </a:lnTo>
                  <a:lnTo>
                    <a:pt x="527748" y="439420"/>
                  </a:lnTo>
                  <a:lnTo>
                    <a:pt x="527748" y="439788"/>
                  </a:lnTo>
                  <a:lnTo>
                    <a:pt x="527748" y="441960"/>
                  </a:lnTo>
                  <a:lnTo>
                    <a:pt x="100228" y="441960"/>
                  </a:lnTo>
                  <a:lnTo>
                    <a:pt x="100228" y="439788"/>
                  </a:lnTo>
                  <a:lnTo>
                    <a:pt x="100228" y="439420"/>
                  </a:lnTo>
                  <a:lnTo>
                    <a:pt x="78930" y="439420"/>
                  </a:lnTo>
                  <a:lnTo>
                    <a:pt x="78930" y="439788"/>
                  </a:lnTo>
                  <a:lnTo>
                    <a:pt x="78930" y="441960"/>
                  </a:lnTo>
                  <a:lnTo>
                    <a:pt x="92265" y="441960"/>
                  </a:lnTo>
                  <a:lnTo>
                    <a:pt x="92265" y="444423"/>
                  </a:lnTo>
                  <a:lnTo>
                    <a:pt x="105498" y="444500"/>
                  </a:lnTo>
                  <a:lnTo>
                    <a:pt x="105498" y="447040"/>
                  </a:lnTo>
                  <a:lnTo>
                    <a:pt x="116471" y="447040"/>
                  </a:lnTo>
                  <a:lnTo>
                    <a:pt x="116471" y="452120"/>
                  </a:lnTo>
                  <a:lnTo>
                    <a:pt x="144995" y="452120"/>
                  </a:lnTo>
                  <a:lnTo>
                    <a:pt x="144995" y="457200"/>
                  </a:lnTo>
                  <a:lnTo>
                    <a:pt x="158381" y="457200"/>
                  </a:lnTo>
                  <a:lnTo>
                    <a:pt x="158381" y="459740"/>
                  </a:lnTo>
                  <a:lnTo>
                    <a:pt x="171564" y="459740"/>
                  </a:lnTo>
                  <a:lnTo>
                    <a:pt x="171564" y="463550"/>
                  </a:lnTo>
                  <a:lnTo>
                    <a:pt x="187553" y="463550"/>
                  </a:lnTo>
                  <a:lnTo>
                    <a:pt x="187553" y="467360"/>
                  </a:lnTo>
                  <a:lnTo>
                    <a:pt x="203885" y="467360"/>
                  </a:lnTo>
                  <a:lnTo>
                    <a:pt x="203885" y="471170"/>
                  </a:lnTo>
                  <a:lnTo>
                    <a:pt x="216763" y="471170"/>
                  </a:lnTo>
                  <a:lnTo>
                    <a:pt x="216763" y="473710"/>
                  </a:lnTo>
                  <a:lnTo>
                    <a:pt x="230098" y="473710"/>
                  </a:lnTo>
                  <a:lnTo>
                    <a:pt x="230098" y="476250"/>
                  </a:lnTo>
                  <a:lnTo>
                    <a:pt x="243332" y="476250"/>
                  </a:lnTo>
                  <a:lnTo>
                    <a:pt x="243332" y="481330"/>
                  </a:lnTo>
                  <a:lnTo>
                    <a:pt x="258521" y="481330"/>
                  </a:lnTo>
                  <a:lnTo>
                    <a:pt x="258521" y="483870"/>
                  </a:lnTo>
                  <a:lnTo>
                    <a:pt x="271856" y="483870"/>
                  </a:lnTo>
                  <a:lnTo>
                    <a:pt x="271856" y="488950"/>
                  </a:lnTo>
                  <a:lnTo>
                    <a:pt x="298424" y="488950"/>
                  </a:lnTo>
                  <a:lnTo>
                    <a:pt x="298424" y="492760"/>
                  </a:lnTo>
                  <a:lnTo>
                    <a:pt x="308610" y="492760"/>
                  </a:lnTo>
                  <a:lnTo>
                    <a:pt x="308610" y="494030"/>
                  </a:lnTo>
                  <a:lnTo>
                    <a:pt x="327583" y="494030"/>
                  </a:lnTo>
                  <a:lnTo>
                    <a:pt x="327583" y="499110"/>
                  </a:lnTo>
                  <a:lnTo>
                    <a:pt x="340982" y="499110"/>
                  </a:lnTo>
                  <a:lnTo>
                    <a:pt x="340982" y="502920"/>
                  </a:lnTo>
                  <a:lnTo>
                    <a:pt x="351155" y="502920"/>
                  </a:lnTo>
                  <a:lnTo>
                    <a:pt x="351155" y="505460"/>
                  </a:lnTo>
                  <a:lnTo>
                    <a:pt x="364134" y="505460"/>
                  </a:lnTo>
                  <a:lnTo>
                    <a:pt x="364134" y="510540"/>
                  </a:lnTo>
                  <a:lnTo>
                    <a:pt x="382689" y="510540"/>
                  </a:lnTo>
                  <a:lnTo>
                    <a:pt x="382689" y="513080"/>
                  </a:lnTo>
                  <a:lnTo>
                    <a:pt x="393712" y="513080"/>
                  </a:lnTo>
                  <a:lnTo>
                    <a:pt x="393712" y="515620"/>
                  </a:lnTo>
                  <a:lnTo>
                    <a:pt x="406679" y="515620"/>
                  </a:lnTo>
                  <a:lnTo>
                    <a:pt x="406679" y="518160"/>
                  </a:lnTo>
                  <a:lnTo>
                    <a:pt x="419862" y="518160"/>
                  </a:lnTo>
                  <a:lnTo>
                    <a:pt x="419862" y="523240"/>
                  </a:lnTo>
                  <a:lnTo>
                    <a:pt x="435470" y="523240"/>
                  </a:lnTo>
                  <a:lnTo>
                    <a:pt x="435470" y="525780"/>
                  </a:lnTo>
                  <a:lnTo>
                    <a:pt x="448437" y="525780"/>
                  </a:lnTo>
                  <a:lnTo>
                    <a:pt x="448437" y="532130"/>
                  </a:lnTo>
                  <a:lnTo>
                    <a:pt x="475018" y="532130"/>
                  </a:lnTo>
                  <a:lnTo>
                    <a:pt x="475018" y="533400"/>
                  </a:lnTo>
                  <a:lnTo>
                    <a:pt x="490943" y="533400"/>
                  </a:lnTo>
                  <a:lnTo>
                    <a:pt x="490943" y="537210"/>
                  </a:lnTo>
                  <a:lnTo>
                    <a:pt x="504177" y="537210"/>
                  </a:lnTo>
                  <a:lnTo>
                    <a:pt x="504177" y="542290"/>
                  </a:lnTo>
                  <a:lnTo>
                    <a:pt x="517512" y="542290"/>
                  </a:lnTo>
                  <a:lnTo>
                    <a:pt x="517512" y="544830"/>
                  </a:lnTo>
                  <a:lnTo>
                    <a:pt x="532701" y="544830"/>
                  </a:lnTo>
                  <a:lnTo>
                    <a:pt x="532701" y="547370"/>
                  </a:lnTo>
                  <a:lnTo>
                    <a:pt x="623023" y="547370"/>
                  </a:lnTo>
                  <a:lnTo>
                    <a:pt x="623023" y="544830"/>
                  </a:lnTo>
                  <a:lnTo>
                    <a:pt x="623023" y="542290"/>
                  </a:lnTo>
                  <a:lnTo>
                    <a:pt x="623023" y="537210"/>
                  </a:lnTo>
                  <a:lnTo>
                    <a:pt x="624967" y="537210"/>
                  </a:lnTo>
                  <a:lnTo>
                    <a:pt x="624967" y="533400"/>
                  </a:lnTo>
                  <a:lnTo>
                    <a:pt x="624967" y="420370"/>
                  </a:lnTo>
                  <a:lnTo>
                    <a:pt x="624967" y="40640"/>
                  </a:lnTo>
                  <a:close/>
                </a:path>
              </a:pathLst>
            </a:custGeom>
            <a:solidFill>
              <a:srgbClr val="020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3023507" y="15490659"/>
              <a:ext cx="454025" cy="81280"/>
            </a:xfrm>
            <a:custGeom>
              <a:avLst/>
              <a:gdLst/>
              <a:ahLst/>
              <a:cxnLst/>
              <a:rect l="l" t="t" r="r" b="b"/>
              <a:pathLst>
                <a:path w="454025" h="81280">
                  <a:moveTo>
                    <a:pt x="453656" y="76200"/>
                  </a:moveTo>
                  <a:lnTo>
                    <a:pt x="425234" y="76200"/>
                  </a:lnTo>
                  <a:lnTo>
                    <a:pt x="425234" y="71120"/>
                  </a:lnTo>
                  <a:lnTo>
                    <a:pt x="411911" y="71120"/>
                  </a:lnTo>
                  <a:lnTo>
                    <a:pt x="411911" y="68580"/>
                  </a:lnTo>
                  <a:lnTo>
                    <a:pt x="398665" y="68580"/>
                  </a:lnTo>
                  <a:lnTo>
                    <a:pt x="398665" y="63500"/>
                  </a:lnTo>
                  <a:lnTo>
                    <a:pt x="382689" y="63500"/>
                  </a:lnTo>
                  <a:lnTo>
                    <a:pt x="382689" y="60960"/>
                  </a:lnTo>
                  <a:lnTo>
                    <a:pt x="369354" y="60960"/>
                  </a:lnTo>
                  <a:lnTo>
                    <a:pt x="369354" y="58420"/>
                  </a:lnTo>
                  <a:lnTo>
                    <a:pt x="351155" y="58420"/>
                  </a:lnTo>
                  <a:lnTo>
                    <a:pt x="351155" y="54610"/>
                  </a:lnTo>
                  <a:lnTo>
                    <a:pt x="340982" y="54610"/>
                  </a:lnTo>
                  <a:lnTo>
                    <a:pt x="340982" y="53340"/>
                  </a:lnTo>
                  <a:lnTo>
                    <a:pt x="321576" y="53340"/>
                  </a:lnTo>
                  <a:lnTo>
                    <a:pt x="321576" y="49530"/>
                  </a:lnTo>
                  <a:lnTo>
                    <a:pt x="308610" y="49530"/>
                  </a:lnTo>
                  <a:lnTo>
                    <a:pt x="308610" y="44450"/>
                  </a:lnTo>
                  <a:lnTo>
                    <a:pt x="293052" y="44450"/>
                  </a:lnTo>
                  <a:lnTo>
                    <a:pt x="293052" y="41910"/>
                  </a:lnTo>
                  <a:lnTo>
                    <a:pt x="279819" y="41910"/>
                  </a:lnTo>
                  <a:lnTo>
                    <a:pt x="279819" y="39370"/>
                  </a:lnTo>
                  <a:lnTo>
                    <a:pt x="263842" y="39370"/>
                  </a:lnTo>
                  <a:lnTo>
                    <a:pt x="263842" y="34290"/>
                  </a:lnTo>
                  <a:lnTo>
                    <a:pt x="250507" y="34290"/>
                  </a:lnTo>
                  <a:lnTo>
                    <a:pt x="250507" y="31750"/>
                  </a:lnTo>
                  <a:lnTo>
                    <a:pt x="235318" y="31750"/>
                  </a:lnTo>
                  <a:lnTo>
                    <a:pt x="235318" y="29210"/>
                  </a:lnTo>
                  <a:lnTo>
                    <a:pt x="222084" y="29210"/>
                  </a:lnTo>
                  <a:lnTo>
                    <a:pt x="222084" y="26670"/>
                  </a:lnTo>
                  <a:lnTo>
                    <a:pt x="205740" y="26670"/>
                  </a:lnTo>
                  <a:lnTo>
                    <a:pt x="205740" y="20320"/>
                  </a:lnTo>
                  <a:lnTo>
                    <a:pt x="192925" y="20320"/>
                  </a:lnTo>
                  <a:lnTo>
                    <a:pt x="192925" y="19050"/>
                  </a:lnTo>
                  <a:lnTo>
                    <a:pt x="163982" y="19050"/>
                  </a:lnTo>
                  <a:lnTo>
                    <a:pt x="163982" y="13970"/>
                  </a:lnTo>
                  <a:lnTo>
                    <a:pt x="144995" y="13970"/>
                  </a:lnTo>
                  <a:lnTo>
                    <a:pt x="144995" y="10160"/>
                  </a:lnTo>
                  <a:lnTo>
                    <a:pt x="134823" y="10160"/>
                  </a:lnTo>
                  <a:lnTo>
                    <a:pt x="134823" y="7620"/>
                  </a:lnTo>
                  <a:lnTo>
                    <a:pt x="116471" y="7620"/>
                  </a:lnTo>
                  <a:lnTo>
                    <a:pt x="116471" y="2540"/>
                  </a:lnTo>
                  <a:lnTo>
                    <a:pt x="105498" y="2540"/>
                  </a:lnTo>
                  <a:lnTo>
                    <a:pt x="105498" y="0"/>
                  </a:lnTo>
                  <a:lnTo>
                    <a:pt x="0" y="0"/>
                  </a:lnTo>
                  <a:lnTo>
                    <a:pt x="0" y="81280"/>
                  </a:lnTo>
                  <a:lnTo>
                    <a:pt x="453656" y="81280"/>
                  </a:lnTo>
                  <a:lnTo>
                    <a:pt x="453656" y="76200"/>
                  </a:lnTo>
                  <a:close/>
                </a:path>
              </a:pathLst>
            </a:custGeom>
            <a:solidFill>
              <a:srgbClr val="020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3047866" y="15511614"/>
              <a:ext cx="574675" cy="579120"/>
            </a:xfrm>
            <a:custGeom>
              <a:avLst/>
              <a:gdLst/>
              <a:ahLst/>
              <a:cxnLst/>
              <a:rect l="l" t="t" r="r" b="b"/>
              <a:pathLst>
                <a:path w="574675" h="579119">
                  <a:moveTo>
                    <a:pt x="516356" y="76200"/>
                  </a:moveTo>
                  <a:lnTo>
                    <a:pt x="503389" y="76200"/>
                  </a:lnTo>
                  <a:lnTo>
                    <a:pt x="503389" y="73660"/>
                  </a:lnTo>
                  <a:lnTo>
                    <a:pt x="487832" y="73660"/>
                  </a:lnTo>
                  <a:lnTo>
                    <a:pt x="487832" y="71120"/>
                  </a:lnTo>
                  <a:lnTo>
                    <a:pt x="474599" y="71120"/>
                  </a:lnTo>
                  <a:lnTo>
                    <a:pt x="474599" y="68580"/>
                  </a:lnTo>
                  <a:lnTo>
                    <a:pt x="458609" y="68580"/>
                  </a:lnTo>
                  <a:lnTo>
                    <a:pt x="458609" y="63500"/>
                  </a:lnTo>
                  <a:lnTo>
                    <a:pt x="445287" y="63500"/>
                  </a:lnTo>
                  <a:lnTo>
                    <a:pt x="445287" y="60960"/>
                  </a:lnTo>
                  <a:lnTo>
                    <a:pt x="429310" y="60960"/>
                  </a:lnTo>
                  <a:lnTo>
                    <a:pt x="429310" y="55880"/>
                  </a:lnTo>
                  <a:lnTo>
                    <a:pt x="400888" y="55880"/>
                  </a:lnTo>
                  <a:lnTo>
                    <a:pt x="400888" y="50800"/>
                  </a:lnTo>
                  <a:lnTo>
                    <a:pt x="387540" y="50800"/>
                  </a:lnTo>
                  <a:lnTo>
                    <a:pt x="387540" y="46990"/>
                  </a:lnTo>
                  <a:lnTo>
                    <a:pt x="374307" y="46990"/>
                  </a:lnTo>
                  <a:lnTo>
                    <a:pt x="374307" y="43180"/>
                  </a:lnTo>
                  <a:lnTo>
                    <a:pt x="358330" y="43180"/>
                  </a:lnTo>
                  <a:lnTo>
                    <a:pt x="358330" y="39370"/>
                  </a:lnTo>
                  <a:lnTo>
                    <a:pt x="344995" y="39370"/>
                  </a:lnTo>
                  <a:lnTo>
                    <a:pt x="344995" y="36830"/>
                  </a:lnTo>
                  <a:lnTo>
                    <a:pt x="326796" y="36830"/>
                  </a:lnTo>
                  <a:lnTo>
                    <a:pt x="326796" y="34290"/>
                  </a:lnTo>
                  <a:lnTo>
                    <a:pt x="316623" y="34290"/>
                  </a:lnTo>
                  <a:lnTo>
                    <a:pt x="316623" y="31750"/>
                  </a:lnTo>
                  <a:lnTo>
                    <a:pt x="297230" y="31750"/>
                  </a:lnTo>
                  <a:lnTo>
                    <a:pt x="297230" y="29210"/>
                  </a:lnTo>
                  <a:lnTo>
                    <a:pt x="284251" y="29210"/>
                  </a:lnTo>
                  <a:lnTo>
                    <a:pt x="284251" y="24130"/>
                  </a:lnTo>
                  <a:lnTo>
                    <a:pt x="268693" y="24130"/>
                  </a:lnTo>
                  <a:lnTo>
                    <a:pt x="268693" y="21590"/>
                  </a:lnTo>
                  <a:lnTo>
                    <a:pt x="255460" y="21590"/>
                  </a:lnTo>
                  <a:lnTo>
                    <a:pt x="255460" y="19050"/>
                  </a:lnTo>
                  <a:lnTo>
                    <a:pt x="239483" y="19050"/>
                  </a:lnTo>
                  <a:lnTo>
                    <a:pt x="239483" y="12700"/>
                  </a:lnTo>
                  <a:lnTo>
                    <a:pt x="226148" y="12700"/>
                  </a:lnTo>
                  <a:lnTo>
                    <a:pt x="226148" y="11430"/>
                  </a:lnTo>
                  <a:lnTo>
                    <a:pt x="210959" y="11430"/>
                  </a:lnTo>
                  <a:lnTo>
                    <a:pt x="210959" y="7620"/>
                  </a:lnTo>
                  <a:lnTo>
                    <a:pt x="197726" y="7620"/>
                  </a:lnTo>
                  <a:lnTo>
                    <a:pt x="197726" y="5080"/>
                  </a:lnTo>
                  <a:lnTo>
                    <a:pt x="181381" y="5080"/>
                  </a:lnTo>
                  <a:lnTo>
                    <a:pt x="181381" y="0"/>
                  </a:lnTo>
                  <a:lnTo>
                    <a:pt x="0" y="0"/>
                  </a:lnTo>
                  <a:lnTo>
                    <a:pt x="0" y="483870"/>
                  </a:lnTo>
                  <a:lnTo>
                    <a:pt x="12814" y="483870"/>
                  </a:lnTo>
                  <a:lnTo>
                    <a:pt x="12814" y="486410"/>
                  </a:lnTo>
                  <a:lnTo>
                    <a:pt x="26149" y="486410"/>
                  </a:lnTo>
                  <a:lnTo>
                    <a:pt x="26149" y="488950"/>
                  </a:lnTo>
                  <a:lnTo>
                    <a:pt x="39382" y="488950"/>
                  </a:lnTo>
                  <a:lnTo>
                    <a:pt x="39382" y="495033"/>
                  </a:lnTo>
                  <a:lnTo>
                    <a:pt x="39382" y="495300"/>
                  </a:lnTo>
                  <a:lnTo>
                    <a:pt x="54571" y="495300"/>
                  </a:lnTo>
                  <a:lnTo>
                    <a:pt x="54571" y="496570"/>
                  </a:lnTo>
                  <a:lnTo>
                    <a:pt x="67906" y="496570"/>
                  </a:lnTo>
                  <a:lnTo>
                    <a:pt x="67906" y="499110"/>
                  </a:lnTo>
                  <a:lnTo>
                    <a:pt x="75869" y="499110"/>
                  </a:lnTo>
                  <a:lnTo>
                    <a:pt x="75869" y="496570"/>
                  </a:lnTo>
                  <a:lnTo>
                    <a:pt x="75869" y="495300"/>
                  </a:lnTo>
                  <a:lnTo>
                    <a:pt x="75869" y="495033"/>
                  </a:lnTo>
                  <a:lnTo>
                    <a:pt x="75869" y="488950"/>
                  </a:lnTo>
                  <a:lnTo>
                    <a:pt x="47345" y="488950"/>
                  </a:lnTo>
                  <a:lnTo>
                    <a:pt x="47345" y="78740"/>
                  </a:lnTo>
                  <a:lnTo>
                    <a:pt x="75869" y="78740"/>
                  </a:lnTo>
                  <a:lnTo>
                    <a:pt x="75869" y="78473"/>
                  </a:lnTo>
                  <a:lnTo>
                    <a:pt x="503389" y="78473"/>
                  </a:lnTo>
                  <a:lnTo>
                    <a:pt x="503389" y="78740"/>
                  </a:lnTo>
                  <a:lnTo>
                    <a:pt x="516356" y="78740"/>
                  </a:lnTo>
                  <a:lnTo>
                    <a:pt x="516356" y="78473"/>
                  </a:lnTo>
                  <a:lnTo>
                    <a:pt x="516356" y="76758"/>
                  </a:lnTo>
                  <a:lnTo>
                    <a:pt x="516356" y="76200"/>
                  </a:lnTo>
                  <a:close/>
                </a:path>
                <a:path w="574675" h="579119">
                  <a:moveTo>
                    <a:pt x="574306" y="90170"/>
                  </a:moveTo>
                  <a:lnTo>
                    <a:pt x="564134" y="90170"/>
                  </a:lnTo>
                  <a:lnTo>
                    <a:pt x="564134" y="85090"/>
                  </a:lnTo>
                  <a:lnTo>
                    <a:pt x="545934" y="85090"/>
                  </a:lnTo>
                  <a:lnTo>
                    <a:pt x="545934" y="82550"/>
                  </a:lnTo>
                  <a:lnTo>
                    <a:pt x="532599" y="82550"/>
                  </a:lnTo>
                  <a:lnTo>
                    <a:pt x="532599" y="78740"/>
                  </a:lnTo>
                  <a:lnTo>
                    <a:pt x="524586" y="78740"/>
                  </a:lnTo>
                  <a:lnTo>
                    <a:pt x="524586" y="82550"/>
                  </a:lnTo>
                  <a:lnTo>
                    <a:pt x="524586" y="85090"/>
                  </a:lnTo>
                  <a:lnTo>
                    <a:pt x="524586" y="90170"/>
                  </a:lnTo>
                  <a:lnTo>
                    <a:pt x="524586" y="483870"/>
                  </a:lnTo>
                  <a:lnTo>
                    <a:pt x="524586" y="486410"/>
                  </a:lnTo>
                  <a:lnTo>
                    <a:pt x="524586" y="488950"/>
                  </a:lnTo>
                  <a:lnTo>
                    <a:pt x="503389" y="488950"/>
                  </a:lnTo>
                  <a:lnTo>
                    <a:pt x="503389" y="495033"/>
                  </a:lnTo>
                  <a:lnTo>
                    <a:pt x="503389" y="495300"/>
                  </a:lnTo>
                  <a:lnTo>
                    <a:pt x="503389" y="496570"/>
                  </a:lnTo>
                  <a:lnTo>
                    <a:pt x="503389" y="499110"/>
                  </a:lnTo>
                  <a:lnTo>
                    <a:pt x="81140" y="499110"/>
                  </a:lnTo>
                  <a:lnTo>
                    <a:pt x="81140" y="499668"/>
                  </a:lnTo>
                  <a:lnTo>
                    <a:pt x="81140" y="501650"/>
                  </a:lnTo>
                  <a:lnTo>
                    <a:pt x="92113" y="501650"/>
                  </a:lnTo>
                  <a:lnTo>
                    <a:pt x="92113" y="508000"/>
                  </a:lnTo>
                  <a:lnTo>
                    <a:pt x="120637" y="508000"/>
                  </a:lnTo>
                  <a:lnTo>
                    <a:pt x="120637" y="513080"/>
                  </a:lnTo>
                  <a:lnTo>
                    <a:pt x="134035" y="513080"/>
                  </a:lnTo>
                  <a:lnTo>
                    <a:pt x="134035" y="515620"/>
                  </a:lnTo>
                  <a:lnTo>
                    <a:pt x="147218" y="515620"/>
                  </a:lnTo>
                  <a:lnTo>
                    <a:pt x="147218" y="518160"/>
                  </a:lnTo>
                  <a:lnTo>
                    <a:pt x="163195" y="518160"/>
                  </a:lnTo>
                  <a:lnTo>
                    <a:pt x="163195" y="523240"/>
                  </a:lnTo>
                  <a:lnTo>
                    <a:pt x="179539" y="523240"/>
                  </a:lnTo>
                  <a:lnTo>
                    <a:pt x="179539" y="525780"/>
                  </a:lnTo>
                  <a:lnTo>
                    <a:pt x="192405" y="525780"/>
                  </a:lnTo>
                  <a:lnTo>
                    <a:pt x="192405" y="528320"/>
                  </a:lnTo>
                  <a:lnTo>
                    <a:pt x="205740" y="528320"/>
                  </a:lnTo>
                  <a:lnTo>
                    <a:pt x="205740" y="530860"/>
                  </a:lnTo>
                  <a:lnTo>
                    <a:pt x="218973" y="530860"/>
                  </a:lnTo>
                  <a:lnTo>
                    <a:pt x="218973" y="535940"/>
                  </a:lnTo>
                  <a:lnTo>
                    <a:pt x="234162" y="535940"/>
                  </a:lnTo>
                  <a:lnTo>
                    <a:pt x="234162" y="539750"/>
                  </a:lnTo>
                  <a:lnTo>
                    <a:pt x="247497" y="539750"/>
                  </a:lnTo>
                  <a:lnTo>
                    <a:pt x="247497" y="544830"/>
                  </a:lnTo>
                  <a:lnTo>
                    <a:pt x="274078" y="544830"/>
                  </a:lnTo>
                  <a:lnTo>
                    <a:pt x="274078" y="547370"/>
                  </a:lnTo>
                  <a:lnTo>
                    <a:pt x="284251" y="547370"/>
                  </a:lnTo>
                  <a:lnTo>
                    <a:pt x="284251" y="549910"/>
                  </a:lnTo>
                  <a:lnTo>
                    <a:pt x="303237" y="549910"/>
                  </a:lnTo>
                  <a:lnTo>
                    <a:pt x="303237" y="554990"/>
                  </a:lnTo>
                  <a:lnTo>
                    <a:pt x="316623" y="554990"/>
                  </a:lnTo>
                  <a:lnTo>
                    <a:pt x="316623" y="557530"/>
                  </a:lnTo>
                  <a:lnTo>
                    <a:pt x="326796" y="557530"/>
                  </a:lnTo>
                  <a:lnTo>
                    <a:pt x="326796" y="561340"/>
                  </a:lnTo>
                  <a:lnTo>
                    <a:pt x="339775" y="561340"/>
                  </a:lnTo>
                  <a:lnTo>
                    <a:pt x="339775" y="565150"/>
                  </a:lnTo>
                  <a:lnTo>
                    <a:pt x="358330" y="565150"/>
                  </a:lnTo>
                  <a:lnTo>
                    <a:pt x="358330" y="567690"/>
                  </a:lnTo>
                  <a:lnTo>
                    <a:pt x="369354" y="567690"/>
                  </a:lnTo>
                  <a:lnTo>
                    <a:pt x="369354" y="571500"/>
                  </a:lnTo>
                  <a:lnTo>
                    <a:pt x="382320" y="571500"/>
                  </a:lnTo>
                  <a:lnTo>
                    <a:pt x="382320" y="574040"/>
                  </a:lnTo>
                  <a:lnTo>
                    <a:pt x="395503" y="574040"/>
                  </a:lnTo>
                  <a:lnTo>
                    <a:pt x="395503" y="579120"/>
                  </a:lnTo>
                  <a:lnTo>
                    <a:pt x="574306" y="579120"/>
                  </a:lnTo>
                  <a:lnTo>
                    <a:pt x="574306" y="483870"/>
                  </a:lnTo>
                  <a:lnTo>
                    <a:pt x="574306" y="90170"/>
                  </a:lnTo>
                  <a:close/>
                </a:path>
              </a:pathLst>
            </a:custGeom>
            <a:solidFill>
              <a:srgbClr val="0202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3074015" y="15540787"/>
              <a:ext cx="525145" cy="525780"/>
            </a:xfrm>
            <a:custGeom>
              <a:avLst/>
              <a:gdLst/>
              <a:ahLst/>
              <a:cxnLst/>
              <a:rect l="l" t="t" r="r" b="b"/>
              <a:pathLst>
                <a:path w="525144" h="525780">
                  <a:moveTo>
                    <a:pt x="524738" y="55880"/>
                  </a:moveTo>
                  <a:lnTo>
                    <a:pt x="519785" y="55880"/>
                  </a:lnTo>
                  <a:lnTo>
                    <a:pt x="519785" y="53340"/>
                  </a:lnTo>
                  <a:lnTo>
                    <a:pt x="506450" y="53340"/>
                  </a:lnTo>
                  <a:lnTo>
                    <a:pt x="506450" y="49530"/>
                  </a:lnTo>
                  <a:lnTo>
                    <a:pt x="490207" y="49530"/>
                  </a:lnTo>
                  <a:lnTo>
                    <a:pt x="490207" y="47586"/>
                  </a:lnTo>
                  <a:lnTo>
                    <a:pt x="490207" y="46990"/>
                  </a:lnTo>
                  <a:lnTo>
                    <a:pt x="477227" y="46990"/>
                  </a:lnTo>
                  <a:lnTo>
                    <a:pt x="477227" y="44450"/>
                  </a:lnTo>
                  <a:lnTo>
                    <a:pt x="461683" y="44450"/>
                  </a:lnTo>
                  <a:lnTo>
                    <a:pt x="461683" y="43180"/>
                  </a:lnTo>
                  <a:lnTo>
                    <a:pt x="448449" y="43180"/>
                  </a:lnTo>
                  <a:lnTo>
                    <a:pt x="448449" y="39370"/>
                  </a:lnTo>
                  <a:lnTo>
                    <a:pt x="432473" y="39370"/>
                  </a:lnTo>
                  <a:lnTo>
                    <a:pt x="432473" y="34290"/>
                  </a:lnTo>
                  <a:lnTo>
                    <a:pt x="419125" y="34290"/>
                  </a:lnTo>
                  <a:lnTo>
                    <a:pt x="419125" y="31750"/>
                  </a:lnTo>
                  <a:lnTo>
                    <a:pt x="403161" y="31750"/>
                  </a:lnTo>
                  <a:lnTo>
                    <a:pt x="403161" y="26670"/>
                  </a:lnTo>
                  <a:lnTo>
                    <a:pt x="374738" y="26670"/>
                  </a:lnTo>
                  <a:lnTo>
                    <a:pt x="374738" y="21590"/>
                  </a:lnTo>
                  <a:lnTo>
                    <a:pt x="361391" y="21590"/>
                  </a:lnTo>
                  <a:lnTo>
                    <a:pt x="361391" y="17780"/>
                  </a:lnTo>
                  <a:lnTo>
                    <a:pt x="348157" y="17780"/>
                  </a:lnTo>
                  <a:lnTo>
                    <a:pt x="348157" y="13970"/>
                  </a:lnTo>
                  <a:lnTo>
                    <a:pt x="332181" y="13970"/>
                  </a:lnTo>
                  <a:lnTo>
                    <a:pt x="332181" y="10160"/>
                  </a:lnTo>
                  <a:lnTo>
                    <a:pt x="318846" y="10160"/>
                  </a:lnTo>
                  <a:lnTo>
                    <a:pt x="318846" y="7620"/>
                  </a:lnTo>
                  <a:lnTo>
                    <a:pt x="300659" y="7620"/>
                  </a:lnTo>
                  <a:lnTo>
                    <a:pt x="300659" y="5080"/>
                  </a:lnTo>
                  <a:lnTo>
                    <a:pt x="290474" y="5080"/>
                  </a:lnTo>
                  <a:lnTo>
                    <a:pt x="290474" y="2540"/>
                  </a:lnTo>
                  <a:lnTo>
                    <a:pt x="271068" y="2540"/>
                  </a:lnTo>
                  <a:lnTo>
                    <a:pt x="271068" y="0"/>
                  </a:lnTo>
                  <a:lnTo>
                    <a:pt x="0" y="0"/>
                  </a:lnTo>
                  <a:lnTo>
                    <a:pt x="0" y="459740"/>
                  </a:lnTo>
                  <a:lnTo>
                    <a:pt x="13233" y="459740"/>
                  </a:lnTo>
                  <a:lnTo>
                    <a:pt x="13233" y="466090"/>
                  </a:lnTo>
                  <a:lnTo>
                    <a:pt x="28422" y="466090"/>
                  </a:lnTo>
                  <a:lnTo>
                    <a:pt x="28422" y="467360"/>
                  </a:lnTo>
                  <a:lnTo>
                    <a:pt x="41770" y="467360"/>
                  </a:lnTo>
                  <a:lnTo>
                    <a:pt x="41770" y="469900"/>
                  </a:lnTo>
                  <a:lnTo>
                    <a:pt x="49720" y="469900"/>
                  </a:lnTo>
                  <a:lnTo>
                    <a:pt x="49720" y="49530"/>
                  </a:lnTo>
                  <a:lnTo>
                    <a:pt x="477240" y="49530"/>
                  </a:lnTo>
                  <a:lnTo>
                    <a:pt x="477240" y="469900"/>
                  </a:lnTo>
                  <a:lnTo>
                    <a:pt x="55003" y="469900"/>
                  </a:lnTo>
                  <a:lnTo>
                    <a:pt x="55003" y="470496"/>
                  </a:lnTo>
                  <a:lnTo>
                    <a:pt x="55003" y="472440"/>
                  </a:lnTo>
                  <a:lnTo>
                    <a:pt x="65963" y="472440"/>
                  </a:lnTo>
                  <a:lnTo>
                    <a:pt x="65963" y="478790"/>
                  </a:lnTo>
                  <a:lnTo>
                    <a:pt x="94488" y="478790"/>
                  </a:lnTo>
                  <a:lnTo>
                    <a:pt x="94488" y="483870"/>
                  </a:lnTo>
                  <a:lnTo>
                    <a:pt x="107873" y="483870"/>
                  </a:lnTo>
                  <a:lnTo>
                    <a:pt x="107873" y="486410"/>
                  </a:lnTo>
                  <a:lnTo>
                    <a:pt x="121069" y="486410"/>
                  </a:lnTo>
                  <a:lnTo>
                    <a:pt x="121069" y="488950"/>
                  </a:lnTo>
                  <a:lnTo>
                    <a:pt x="137033" y="488950"/>
                  </a:lnTo>
                  <a:lnTo>
                    <a:pt x="137033" y="494030"/>
                  </a:lnTo>
                  <a:lnTo>
                    <a:pt x="153390" y="494030"/>
                  </a:lnTo>
                  <a:lnTo>
                    <a:pt x="153390" y="496570"/>
                  </a:lnTo>
                  <a:lnTo>
                    <a:pt x="166255" y="496570"/>
                  </a:lnTo>
                  <a:lnTo>
                    <a:pt x="166255" y="499110"/>
                  </a:lnTo>
                  <a:lnTo>
                    <a:pt x="179590" y="499110"/>
                  </a:lnTo>
                  <a:lnTo>
                    <a:pt x="179590" y="501650"/>
                  </a:lnTo>
                  <a:lnTo>
                    <a:pt x="192824" y="501650"/>
                  </a:lnTo>
                  <a:lnTo>
                    <a:pt x="192824" y="506730"/>
                  </a:lnTo>
                  <a:lnTo>
                    <a:pt x="208013" y="506730"/>
                  </a:lnTo>
                  <a:lnTo>
                    <a:pt x="208013" y="510540"/>
                  </a:lnTo>
                  <a:lnTo>
                    <a:pt x="221348" y="510540"/>
                  </a:lnTo>
                  <a:lnTo>
                    <a:pt x="221348" y="515620"/>
                  </a:lnTo>
                  <a:lnTo>
                    <a:pt x="247929" y="515620"/>
                  </a:lnTo>
                  <a:lnTo>
                    <a:pt x="247929" y="518160"/>
                  </a:lnTo>
                  <a:lnTo>
                    <a:pt x="258102" y="518160"/>
                  </a:lnTo>
                  <a:lnTo>
                    <a:pt x="258102" y="520700"/>
                  </a:lnTo>
                  <a:lnTo>
                    <a:pt x="277088" y="520700"/>
                  </a:lnTo>
                  <a:lnTo>
                    <a:pt x="277088" y="525780"/>
                  </a:lnTo>
                  <a:lnTo>
                    <a:pt x="524738" y="525780"/>
                  </a:lnTo>
                  <a:lnTo>
                    <a:pt x="524738" y="520700"/>
                  </a:lnTo>
                  <a:lnTo>
                    <a:pt x="524738" y="518160"/>
                  </a:lnTo>
                  <a:lnTo>
                    <a:pt x="524738" y="459740"/>
                  </a:lnTo>
                  <a:lnTo>
                    <a:pt x="524738" y="55880"/>
                  </a:lnTo>
                  <a:close/>
                </a:path>
              </a:pathLst>
            </a:custGeom>
            <a:solidFill>
              <a:srgbClr val="020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3095211" y="15562148"/>
              <a:ext cx="477520" cy="477520"/>
            </a:xfrm>
            <a:custGeom>
              <a:avLst/>
              <a:gdLst/>
              <a:ahLst/>
              <a:cxnLst/>
              <a:rect l="l" t="t" r="r" b="b"/>
              <a:pathLst>
                <a:path w="477519" h="477519">
                  <a:moveTo>
                    <a:pt x="477240" y="27940"/>
                  </a:moveTo>
                  <a:lnTo>
                    <a:pt x="469011" y="27940"/>
                  </a:lnTo>
                  <a:lnTo>
                    <a:pt x="469011" y="26670"/>
                  </a:lnTo>
                  <a:lnTo>
                    <a:pt x="456031" y="26670"/>
                  </a:lnTo>
                  <a:lnTo>
                    <a:pt x="456031" y="24130"/>
                  </a:lnTo>
                  <a:lnTo>
                    <a:pt x="440486" y="24130"/>
                  </a:lnTo>
                  <a:lnTo>
                    <a:pt x="440486" y="21590"/>
                  </a:lnTo>
                  <a:lnTo>
                    <a:pt x="427253" y="21590"/>
                  </a:lnTo>
                  <a:lnTo>
                    <a:pt x="427253" y="17780"/>
                  </a:lnTo>
                  <a:lnTo>
                    <a:pt x="411276" y="17780"/>
                  </a:lnTo>
                  <a:lnTo>
                    <a:pt x="411276" y="12700"/>
                  </a:lnTo>
                  <a:lnTo>
                    <a:pt x="397929" y="12700"/>
                  </a:lnTo>
                  <a:lnTo>
                    <a:pt x="397929" y="10160"/>
                  </a:lnTo>
                  <a:lnTo>
                    <a:pt x="381952" y="10160"/>
                  </a:lnTo>
                  <a:lnTo>
                    <a:pt x="381952" y="5080"/>
                  </a:lnTo>
                  <a:lnTo>
                    <a:pt x="353542" y="5080"/>
                  </a:lnTo>
                  <a:lnTo>
                    <a:pt x="353542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0160"/>
                  </a:lnTo>
                  <a:lnTo>
                    <a:pt x="0" y="444500"/>
                  </a:lnTo>
                  <a:lnTo>
                    <a:pt x="7226" y="444500"/>
                  </a:lnTo>
                  <a:lnTo>
                    <a:pt x="7226" y="445770"/>
                  </a:lnTo>
                  <a:lnTo>
                    <a:pt x="20574" y="445770"/>
                  </a:lnTo>
                  <a:lnTo>
                    <a:pt x="20574" y="449580"/>
                  </a:lnTo>
                  <a:lnTo>
                    <a:pt x="33807" y="449580"/>
                  </a:lnTo>
                  <a:lnTo>
                    <a:pt x="33807" y="450850"/>
                  </a:lnTo>
                  <a:lnTo>
                    <a:pt x="44767" y="450850"/>
                  </a:lnTo>
                  <a:lnTo>
                    <a:pt x="44767" y="457200"/>
                  </a:lnTo>
                  <a:lnTo>
                    <a:pt x="73291" y="457200"/>
                  </a:lnTo>
                  <a:lnTo>
                    <a:pt x="73291" y="462280"/>
                  </a:lnTo>
                  <a:lnTo>
                    <a:pt x="86677" y="462280"/>
                  </a:lnTo>
                  <a:lnTo>
                    <a:pt x="86677" y="464820"/>
                  </a:lnTo>
                  <a:lnTo>
                    <a:pt x="99872" y="464820"/>
                  </a:lnTo>
                  <a:lnTo>
                    <a:pt x="99872" y="467360"/>
                  </a:lnTo>
                  <a:lnTo>
                    <a:pt x="115836" y="467360"/>
                  </a:lnTo>
                  <a:lnTo>
                    <a:pt x="115836" y="472440"/>
                  </a:lnTo>
                  <a:lnTo>
                    <a:pt x="132194" y="472440"/>
                  </a:lnTo>
                  <a:lnTo>
                    <a:pt x="132194" y="476250"/>
                  </a:lnTo>
                  <a:lnTo>
                    <a:pt x="145059" y="476250"/>
                  </a:lnTo>
                  <a:lnTo>
                    <a:pt x="145059" y="477520"/>
                  </a:lnTo>
                  <a:lnTo>
                    <a:pt x="477240" y="477520"/>
                  </a:lnTo>
                  <a:lnTo>
                    <a:pt x="477240" y="476250"/>
                  </a:lnTo>
                  <a:lnTo>
                    <a:pt x="477240" y="472440"/>
                  </a:lnTo>
                  <a:lnTo>
                    <a:pt x="477240" y="444500"/>
                  </a:lnTo>
                  <a:lnTo>
                    <a:pt x="477240" y="27940"/>
                  </a:lnTo>
                  <a:close/>
                </a:path>
              </a:pathLst>
            </a:custGeom>
            <a:solidFill>
              <a:srgbClr val="0202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3123736" y="15588373"/>
              <a:ext cx="427990" cy="430530"/>
            </a:xfrm>
            <a:custGeom>
              <a:avLst/>
              <a:gdLst/>
              <a:ahLst/>
              <a:cxnLst/>
              <a:rect l="l" t="t" r="r" b="b"/>
              <a:pathLst>
                <a:path w="427990" h="430530">
                  <a:moveTo>
                    <a:pt x="427520" y="0"/>
                  </a:moveTo>
                  <a:lnTo>
                    <a:pt x="0" y="0"/>
                  </a:lnTo>
                  <a:lnTo>
                    <a:pt x="0" y="422910"/>
                  </a:lnTo>
                  <a:lnTo>
                    <a:pt x="5270" y="422910"/>
                  </a:lnTo>
                  <a:lnTo>
                    <a:pt x="5270" y="425450"/>
                  </a:lnTo>
                  <a:lnTo>
                    <a:pt x="16243" y="425450"/>
                  </a:lnTo>
                  <a:lnTo>
                    <a:pt x="16243" y="430530"/>
                  </a:lnTo>
                  <a:lnTo>
                    <a:pt x="427520" y="430530"/>
                  </a:lnTo>
                  <a:lnTo>
                    <a:pt x="427520" y="425450"/>
                  </a:lnTo>
                  <a:lnTo>
                    <a:pt x="427520" y="422910"/>
                  </a:lnTo>
                  <a:lnTo>
                    <a:pt x="427520" y="0"/>
                  </a:lnTo>
                  <a:close/>
                </a:path>
              </a:pathLst>
            </a:custGeom>
            <a:solidFill>
              <a:srgbClr val="0202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3144945" y="15609535"/>
              <a:ext cx="375285" cy="375920"/>
            </a:xfrm>
            <a:custGeom>
              <a:avLst/>
              <a:gdLst/>
              <a:ahLst/>
              <a:cxnLst/>
              <a:rect l="l" t="t" r="r" b="b"/>
              <a:pathLst>
                <a:path w="375284" h="375919">
                  <a:moveTo>
                    <a:pt x="374746" y="0"/>
                  </a:moveTo>
                  <a:lnTo>
                    <a:pt x="0" y="0"/>
                  </a:lnTo>
                  <a:lnTo>
                    <a:pt x="0" y="375364"/>
                  </a:lnTo>
                  <a:lnTo>
                    <a:pt x="374746" y="375364"/>
                  </a:lnTo>
                  <a:lnTo>
                    <a:pt x="374746" y="0"/>
                  </a:lnTo>
                  <a:close/>
                </a:path>
              </a:pathLst>
            </a:custGeom>
            <a:solidFill>
              <a:srgbClr val="0202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3168512" y="15638492"/>
              <a:ext cx="327660" cy="325755"/>
            </a:xfrm>
            <a:custGeom>
              <a:avLst/>
              <a:gdLst/>
              <a:ahLst/>
              <a:cxnLst/>
              <a:rect l="l" t="t" r="r" b="b"/>
              <a:pathLst>
                <a:path w="327659" h="325755">
                  <a:moveTo>
                    <a:pt x="327623" y="0"/>
                  </a:moveTo>
                  <a:lnTo>
                    <a:pt x="0" y="0"/>
                  </a:lnTo>
                  <a:lnTo>
                    <a:pt x="0" y="325201"/>
                  </a:lnTo>
                  <a:lnTo>
                    <a:pt x="327623" y="325201"/>
                  </a:lnTo>
                  <a:lnTo>
                    <a:pt x="327623" y="0"/>
                  </a:lnTo>
                  <a:close/>
                </a:path>
              </a:pathLst>
            </a:custGeom>
            <a:solidFill>
              <a:srgbClr val="0202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3195087" y="15659708"/>
              <a:ext cx="276860" cy="277495"/>
            </a:xfrm>
            <a:custGeom>
              <a:avLst/>
              <a:gdLst/>
              <a:ahLst/>
              <a:cxnLst/>
              <a:rect l="l" t="t" r="r" b="b"/>
              <a:pathLst>
                <a:path w="276859" h="277494">
                  <a:moveTo>
                    <a:pt x="276842" y="0"/>
                  </a:moveTo>
                  <a:lnTo>
                    <a:pt x="0" y="0"/>
                  </a:lnTo>
                  <a:lnTo>
                    <a:pt x="0" y="277389"/>
                  </a:lnTo>
                  <a:lnTo>
                    <a:pt x="276842" y="277389"/>
                  </a:lnTo>
                  <a:lnTo>
                    <a:pt x="276842" y="0"/>
                  </a:lnTo>
                  <a:close/>
                </a:path>
              </a:pathLst>
            </a:custGeom>
            <a:solidFill>
              <a:srgbClr val="020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6" name="object 2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219080" y="15685899"/>
              <a:ext cx="229719" cy="227621"/>
            </a:xfrm>
            <a:prstGeom prst="rect">
              <a:avLst/>
            </a:prstGeom>
          </p:spPr>
        </p:pic>
        <p:sp>
          <p:nvSpPr>
            <p:cNvPr id="217" name="object 217"/>
            <p:cNvSpPr/>
            <p:nvPr/>
          </p:nvSpPr>
          <p:spPr>
            <a:xfrm>
              <a:off x="12854943" y="15469395"/>
              <a:ext cx="957580" cy="661035"/>
            </a:xfrm>
            <a:custGeom>
              <a:avLst/>
              <a:gdLst/>
              <a:ahLst/>
              <a:cxnLst/>
              <a:rect l="l" t="t" r="r" b="b"/>
              <a:pathLst>
                <a:path w="957580" h="661034">
                  <a:moveTo>
                    <a:pt x="171628" y="0"/>
                  </a:moveTo>
                  <a:lnTo>
                    <a:pt x="0" y="475724"/>
                  </a:lnTo>
                  <a:lnTo>
                    <a:pt x="780686" y="660749"/>
                  </a:lnTo>
                  <a:lnTo>
                    <a:pt x="786434" y="652782"/>
                  </a:lnTo>
                  <a:lnTo>
                    <a:pt x="786434" y="649617"/>
                  </a:lnTo>
                  <a:lnTo>
                    <a:pt x="788648" y="639434"/>
                  </a:lnTo>
                  <a:lnTo>
                    <a:pt x="791654" y="629199"/>
                  </a:lnTo>
                  <a:lnTo>
                    <a:pt x="799668" y="615851"/>
                  </a:lnTo>
                  <a:lnTo>
                    <a:pt x="799668" y="603031"/>
                  </a:lnTo>
                  <a:lnTo>
                    <a:pt x="806839" y="589630"/>
                  </a:lnTo>
                  <a:lnTo>
                    <a:pt x="813009" y="570690"/>
                  </a:lnTo>
                  <a:lnTo>
                    <a:pt x="820179" y="555073"/>
                  </a:lnTo>
                  <a:lnTo>
                    <a:pt x="828194" y="536872"/>
                  </a:lnTo>
                  <a:lnTo>
                    <a:pt x="833414" y="515504"/>
                  </a:lnTo>
                  <a:lnTo>
                    <a:pt x="841429" y="496933"/>
                  </a:lnTo>
                  <a:lnTo>
                    <a:pt x="849391" y="475724"/>
                  </a:lnTo>
                  <a:lnTo>
                    <a:pt x="857353" y="454357"/>
                  </a:lnTo>
                  <a:lnTo>
                    <a:pt x="864945" y="431196"/>
                  </a:lnTo>
                  <a:lnTo>
                    <a:pt x="872960" y="411781"/>
                  </a:lnTo>
                  <a:lnTo>
                    <a:pt x="880922" y="388725"/>
                  </a:lnTo>
                  <a:lnTo>
                    <a:pt x="886195" y="366989"/>
                  </a:lnTo>
                  <a:lnTo>
                    <a:pt x="899113" y="345780"/>
                  </a:lnTo>
                  <a:lnTo>
                    <a:pt x="904491" y="325204"/>
                  </a:lnTo>
                  <a:lnTo>
                    <a:pt x="912506" y="303995"/>
                  </a:lnTo>
                  <a:lnTo>
                    <a:pt x="917726" y="282680"/>
                  </a:lnTo>
                  <a:lnTo>
                    <a:pt x="923473" y="269807"/>
                  </a:lnTo>
                  <a:lnTo>
                    <a:pt x="930697" y="248071"/>
                  </a:lnTo>
                  <a:lnTo>
                    <a:pt x="936708" y="235250"/>
                  </a:lnTo>
                  <a:lnTo>
                    <a:pt x="941664" y="219687"/>
                  </a:lnTo>
                  <a:lnTo>
                    <a:pt x="946884" y="206286"/>
                  </a:lnTo>
                  <a:lnTo>
                    <a:pt x="950048" y="195312"/>
                  </a:lnTo>
                  <a:lnTo>
                    <a:pt x="954899" y="187293"/>
                  </a:lnTo>
                  <a:lnTo>
                    <a:pt x="957272" y="182333"/>
                  </a:lnTo>
                  <a:lnTo>
                    <a:pt x="957272" y="174103"/>
                  </a:lnTo>
                  <a:lnTo>
                    <a:pt x="17162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3746031" y="15902544"/>
              <a:ext cx="158750" cy="272415"/>
            </a:xfrm>
            <a:custGeom>
              <a:avLst/>
              <a:gdLst/>
              <a:ahLst/>
              <a:cxnLst/>
              <a:rect l="l" t="t" r="r" b="b"/>
              <a:pathLst>
                <a:path w="158750" h="272415">
                  <a:moveTo>
                    <a:pt x="87316" y="0"/>
                  </a:moveTo>
                  <a:lnTo>
                    <a:pt x="0" y="251077"/>
                  </a:lnTo>
                  <a:lnTo>
                    <a:pt x="66120" y="272394"/>
                  </a:lnTo>
                  <a:lnTo>
                    <a:pt x="158391" y="18571"/>
                  </a:lnTo>
                  <a:lnTo>
                    <a:pt x="87316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3746094" y="15902544"/>
              <a:ext cx="158750" cy="272415"/>
            </a:xfrm>
            <a:custGeom>
              <a:avLst/>
              <a:gdLst/>
              <a:ahLst/>
              <a:cxnLst/>
              <a:rect l="l" t="t" r="r" b="b"/>
              <a:pathLst>
                <a:path w="158750" h="272415">
                  <a:moveTo>
                    <a:pt x="87317" y="0"/>
                  </a:moveTo>
                  <a:lnTo>
                    <a:pt x="0" y="251078"/>
                  </a:lnTo>
                  <a:lnTo>
                    <a:pt x="66120" y="272392"/>
                  </a:lnTo>
                  <a:lnTo>
                    <a:pt x="158394" y="18571"/>
                  </a:lnTo>
                  <a:lnTo>
                    <a:pt x="8731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3841310" y="15955305"/>
              <a:ext cx="48260" cy="64769"/>
            </a:xfrm>
            <a:custGeom>
              <a:avLst/>
              <a:gdLst/>
              <a:ahLst/>
              <a:cxnLst/>
              <a:rect l="l" t="t" r="r" b="b"/>
              <a:pathLst>
                <a:path w="48259" h="64769">
                  <a:moveTo>
                    <a:pt x="47923" y="0"/>
                  </a:moveTo>
                  <a:lnTo>
                    <a:pt x="31530" y="0"/>
                  </a:lnTo>
                  <a:lnTo>
                    <a:pt x="29311" y="3009"/>
                  </a:lnTo>
                  <a:lnTo>
                    <a:pt x="21357" y="3009"/>
                  </a:lnTo>
                  <a:lnTo>
                    <a:pt x="18186" y="8389"/>
                  </a:lnTo>
                  <a:lnTo>
                    <a:pt x="16342" y="8389"/>
                  </a:lnTo>
                  <a:lnTo>
                    <a:pt x="10233" y="16403"/>
                  </a:lnTo>
                  <a:lnTo>
                    <a:pt x="3009" y="16403"/>
                  </a:lnTo>
                  <a:lnTo>
                    <a:pt x="3009" y="21732"/>
                  </a:lnTo>
                  <a:lnTo>
                    <a:pt x="0" y="24367"/>
                  </a:lnTo>
                  <a:lnTo>
                    <a:pt x="0" y="29595"/>
                  </a:lnTo>
                  <a:lnTo>
                    <a:pt x="0" y="42999"/>
                  </a:lnTo>
                  <a:lnTo>
                    <a:pt x="3009" y="44792"/>
                  </a:lnTo>
                  <a:lnTo>
                    <a:pt x="3009" y="53182"/>
                  </a:lnTo>
                  <a:lnTo>
                    <a:pt x="10233" y="58187"/>
                  </a:lnTo>
                  <a:lnTo>
                    <a:pt x="10233" y="64205"/>
                  </a:lnTo>
                  <a:lnTo>
                    <a:pt x="23566" y="64205"/>
                  </a:lnTo>
                  <a:lnTo>
                    <a:pt x="29311" y="58187"/>
                  </a:lnTo>
                  <a:lnTo>
                    <a:pt x="29311" y="53182"/>
                  </a:lnTo>
                  <a:lnTo>
                    <a:pt x="31530" y="50963"/>
                  </a:lnTo>
                  <a:lnTo>
                    <a:pt x="31530" y="39990"/>
                  </a:lnTo>
                  <a:lnTo>
                    <a:pt x="34539" y="37619"/>
                  </a:lnTo>
                  <a:lnTo>
                    <a:pt x="34539" y="31965"/>
                  </a:lnTo>
                  <a:lnTo>
                    <a:pt x="39544" y="29595"/>
                  </a:lnTo>
                  <a:lnTo>
                    <a:pt x="39544" y="26585"/>
                  </a:lnTo>
                  <a:lnTo>
                    <a:pt x="42553" y="24367"/>
                  </a:lnTo>
                  <a:lnTo>
                    <a:pt x="42553" y="21732"/>
                  </a:lnTo>
                  <a:lnTo>
                    <a:pt x="44762" y="16403"/>
                  </a:lnTo>
                  <a:lnTo>
                    <a:pt x="44762" y="11023"/>
                  </a:lnTo>
                  <a:lnTo>
                    <a:pt x="47923" y="11023"/>
                  </a:lnTo>
                  <a:lnTo>
                    <a:pt x="47923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3841374" y="15955302"/>
              <a:ext cx="48260" cy="64769"/>
            </a:xfrm>
            <a:custGeom>
              <a:avLst/>
              <a:gdLst/>
              <a:ahLst/>
              <a:cxnLst/>
              <a:rect l="l" t="t" r="r" b="b"/>
              <a:pathLst>
                <a:path w="48259" h="64769">
                  <a:moveTo>
                    <a:pt x="0" y="29597"/>
                  </a:moveTo>
                  <a:lnTo>
                    <a:pt x="0" y="42998"/>
                  </a:lnTo>
                  <a:lnTo>
                    <a:pt x="3005" y="44792"/>
                  </a:lnTo>
                  <a:lnTo>
                    <a:pt x="3005" y="53180"/>
                  </a:lnTo>
                  <a:lnTo>
                    <a:pt x="10229" y="58192"/>
                  </a:lnTo>
                  <a:lnTo>
                    <a:pt x="10229" y="64207"/>
                  </a:lnTo>
                  <a:lnTo>
                    <a:pt x="23569" y="64207"/>
                  </a:lnTo>
                  <a:lnTo>
                    <a:pt x="29316" y="58192"/>
                  </a:lnTo>
                  <a:lnTo>
                    <a:pt x="29316" y="53180"/>
                  </a:lnTo>
                  <a:lnTo>
                    <a:pt x="31531" y="50964"/>
                  </a:lnTo>
                  <a:lnTo>
                    <a:pt x="31531" y="39991"/>
                  </a:lnTo>
                  <a:lnTo>
                    <a:pt x="34536" y="37616"/>
                  </a:lnTo>
                  <a:lnTo>
                    <a:pt x="34536" y="31971"/>
                  </a:lnTo>
                  <a:lnTo>
                    <a:pt x="39545" y="29597"/>
                  </a:lnTo>
                  <a:lnTo>
                    <a:pt x="39545" y="26590"/>
                  </a:lnTo>
                  <a:lnTo>
                    <a:pt x="42551" y="24374"/>
                  </a:lnTo>
                  <a:lnTo>
                    <a:pt x="42551" y="21736"/>
                  </a:lnTo>
                  <a:lnTo>
                    <a:pt x="44765" y="16407"/>
                  </a:lnTo>
                  <a:lnTo>
                    <a:pt x="44765" y="11026"/>
                  </a:lnTo>
                  <a:lnTo>
                    <a:pt x="47929" y="11026"/>
                  </a:lnTo>
                  <a:lnTo>
                    <a:pt x="47929" y="0"/>
                  </a:lnTo>
                  <a:lnTo>
                    <a:pt x="31531" y="0"/>
                  </a:lnTo>
                  <a:lnTo>
                    <a:pt x="29316" y="3007"/>
                  </a:lnTo>
                  <a:lnTo>
                    <a:pt x="21354" y="3007"/>
                  </a:lnTo>
                  <a:lnTo>
                    <a:pt x="18191" y="8388"/>
                  </a:lnTo>
                  <a:lnTo>
                    <a:pt x="16345" y="8388"/>
                  </a:lnTo>
                  <a:lnTo>
                    <a:pt x="10229" y="16407"/>
                  </a:lnTo>
                  <a:lnTo>
                    <a:pt x="3005" y="16407"/>
                  </a:lnTo>
                  <a:lnTo>
                    <a:pt x="3005" y="21736"/>
                  </a:lnTo>
                  <a:lnTo>
                    <a:pt x="0" y="24374"/>
                  </a:lnTo>
                  <a:lnTo>
                    <a:pt x="0" y="2959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3798760" y="16066254"/>
              <a:ext cx="48260" cy="66675"/>
            </a:xfrm>
            <a:custGeom>
              <a:avLst/>
              <a:gdLst/>
              <a:ahLst/>
              <a:cxnLst/>
              <a:rect l="l" t="t" r="r" b="b"/>
              <a:pathLst>
                <a:path w="48259" h="66675">
                  <a:moveTo>
                    <a:pt x="47923" y="0"/>
                  </a:moveTo>
                  <a:lnTo>
                    <a:pt x="34590" y="0"/>
                  </a:lnTo>
                  <a:lnTo>
                    <a:pt x="32320" y="3009"/>
                  </a:lnTo>
                  <a:lnTo>
                    <a:pt x="29311" y="3009"/>
                  </a:lnTo>
                  <a:lnTo>
                    <a:pt x="21357" y="6170"/>
                  </a:lnTo>
                  <a:lnTo>
                    <a:pt x="18976" y="6170"/>
                  </a:lnTo>
                  <a:lnTo>
                    <a:pt x="16393" y="11023"/>
                  </a:lnTo>
                  <a:lnTo>
                    <a:pt x="13394" y="11023"/>
                  </a:lnTo>
                  <a:lnTo>
                    <a:pt x="6170" y="16352"/>
                  </a:lnTo>
                  <a:lnTo>
                    <a:pt x="3009" y="16352"/>
                  </a:lnTo>
                  <a:lnTo>
                    <a:pt x="3009" y="18997"/>
                  </a:lnTo>
                  <a:lnTo>
                    <a:pt x="0" y="24377"/>
                  </a:lnTo>
                  <a:lnTo>
                    <a:pt x="0" y="32340"/>
                  </a:lnTo>
                  <a:lnTo>
                    <a:pt x="0" y="37568"/>
                  </a:lnTo>
                  <a:lnTo>
                    <a:pt x="3009" y="42573"/>
                  </a:lnTo>
                  <a:lnTo>
                    <a:pt x="3009" y="47953"/>
                  </a:lnTo>
                  <a:lnTo>
                    <a:pt x="6170" y="52756"/>
                  </a:lnTo>
                  <a:lnTo>
                    <a:pt x="6170" y="55927"/>
                  </a:lnTo>
                  <a:lnTo>
                    <a:pt x="11023" y="55927"/>
                  </a:lnTo>
                  <a:lnTo>
                    <a:pt x="11023" y="58136"/>
                  </a:lnTo>
                  <a:lnTo>
                    <a:pt x="13394" y="63891"/>
                  </a:lnTo>
                  <a:lnTo>
                    <a:pt x="16393" y="63891"/>
                  </a:lnTo>
                  <a:lnTo>
                    <a:pt x="18976" y="66160"/>
                  </a:lnTo>
                  <a:lnTo>
                    <a:pt x="29311" y="66160"/>
                  </a:lnTo>
                  <a:lnTo>
                    <a:pt x="29311" y="63891"/>
                  </a:lnTo>
                  <a:lnTo>
                    <a:pt x="32320" y="58136"/>
                  </a:lnTo>
                  <a:lnTo>
                    <a:pt x="32320" y="52756"/>
                  </a:lnTo>
                  <a:lnTo>
                    <a:pt x="34590" y="47953"/>
                  </a:lnTo>
                  <a:lnTo>
                    <a:pt x="34590" y="37568"/>
                  </a:lnTo>
                  <a:lnTo>
                    <a:pt x="39544" y="34559"/>
                  </a:lnTo>
                  <a:lnTo>
                    <a:pt x="39544" y="32340"/>
                  </a:lnTo>
                  <a:lnTo>
                    <a:pt x="42553" y="26585"/>
                  </a:lnTo>
                  <a:lnTo>
                    <a:pt x="42553" y="24377"/>
                  </a:lnTo>
                  <a:lnTo>
                    <a:pt x="45552" y="18997"/>
                  </a:lnTo>
                  <a:lnTo>
                    <a:pt x="45552" y="13343"/>
                  </a:lnTo>
                  <a:lnTo>
                    <a:pt x="47923" y="11023"/>
                  </a:lnTo>
                  <a:lnTo>
                    <a:pt x="47923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3798822" y="16066254"/>
              <a:ext cx="48260" cy="66675"/>
            </a:xfrm>
            <a:custGeom>
              <a:avLst/>
              <a:gdLst/>
              <a:ahLst/>
              <a:cxnLst/>
              <a:rect l="l" t="t" r="r" b="b"/>
              <a:pathLst>
                <a:path w="48259" h="66675">
                  <a:moveTo>
                    <a:pt x="0" y="32341"/>
                  </a:moveTo>
                  <a:lnTo>
                    <a:pt x="0" y="37564"/>
                  </a:lnTo>
                  <a:lnTo>
                    <a:pt x="3005" y="42576"/>
                  </a:lnTo>
                  <a:lnTo>
                    <a:pt x="3005" y="47957"/>
                  </a:lnTo>
                  <a:lnTo>
                    <a:pt x="6169" y="52758"/>
                  </a:lnTo>
                  <a:lnTo>
                    <a:pt x="6169" y="55924"/>
                  </a:lnTo>
                  <a:lnTo>
                    <a:pt x="11020" y="55924"/>
                  </a:lnTo>
                  <a:lnTo>
                    <a:pt x="11020" y="58140"/>
                  </a:lnTo>
                  <a:lnTo>
                    <a:pt x="13392" y="63890"/>
                  </a:lnTo>
                  <a:lnTo>
                    <a:pt x="16398" y="63890"/>
                  </a:lnTo>
                  <a:lnTo>
                    <a:pt x="18981" y="66159"/>
                  </a:lnTo>
                  <a:lnTo>
                    <a:pt x="29316" y="66159"/>
                  </a:lnTo>
                  <a:lnTo>
                    <a:pt x="29316" y="63890"/>
                  </a:lnTo>
                  <a:lnTo>
                    <a:pt x="32322" y="58140"/>
                  </a:lnTo>
                  <a:lnTo>
                    <a:pt x="32322" y="52758"/>
                  </a:lnTo>
                  <a:lnTo>
                    <a:pt x="34589" y="47957"/>
                  </a:lnTo>
                  <a:lnTo>
                    <a:pt x="34589" y="37564"/>
                  </a:lnTo>
                  <a:lnTo>
                    <a:pt x="39545" y="34556"/>
                  </a:lnTo>
                  <a:lnTo>
                    <a:pt x="39545" y="32341"/>
                  </a:lnTo>
                  <a:lnTo>
                    <a:pt x="42551" y="26590"/>
                  </a:lnTo>
                  <a:lnTo>
                    <a:pt x="42551" y="24374"/>
                  </a:lnTo>
                  <a:lnTo>
                    <a:pt x="45556" y="18993"/>
                  </a:lnTo>
                  <a:lnTo>
                    <a:pt x="45556" y="13347"/>
                  </a:lnTo>
                  <a:lnTo>
                    <a:pt x="47929" y="11026"/>
                  </a:lnTo>
                  <a:lnTo>
                    <a:pt x="47929" y="0"/>
                  </a:lnTo>
                  <a:lnTo>
                    <a:pt x="34589" y="0"/>
                  </a:lnTo>
                  <a:lnTo>
                    <a:pt x="32322" y="3007"/>
                  </a:lnTo>
                  <a:lnTo>
                    <a:pt x="29316" y="3007"/>
                  </a:lnTo>
                  <a:lnTo>
                    <a:pt x="21354" y="6172"/>
                  </a:lnTo>
                  <a:lnTo>
                    <a:pt x="18981" y="6172"/>
                  </a:lnTo>
                  <a:lnTo>
                    <a:pt x="16398" y="11026"/>
                  </a:lnTo>
                  <a:lnTo>
                    <a:pt x="13392" y="11026"/>
                  </a:lnTo>
                  <a:lnTo>
                    <a:pt x="6169" y="16355"/>
                  </a:lnTo>
                  <a:lnTo>
                    <a:pt x="3005" y="16355"/>
                  </a:lnTo>
                  <a:lnTo>
                    <a:pt x="3005" y="18993"/>
                  </a:lnTo>
                  <a:lnTo>
                    <a:pt x="0" y="24374"/>
                  </a:lnTo>
                  <a:lnTo>
                    <a:pt x="0" y="3234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445965" y="15904235"/>
              <a:ext cx="206450" cy="107823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850081" y="15748342"/>
              <a:ext cx="988322" cy="494896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563185" y="12453913"/>
              <a:ext cx="1423189" cy="988327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789817" y="12212798"/>
              <a:ext cx="164850" cy="292312"/>
            </a:xfrm>
            <a:prstGeom prst="rect">
              <a:avLst/>
            </a:prstGeom>
          </p:spPr>
        </p:pic>
        <p:sp>
          <p:nvSpPr>
            <p:cNvPr id="228" name="object 228"/>
            <p:cNvSpPr/>
            <p:nvPr/>
          </p:nvSpPr>
          <p:spPr>
            <a:xfrm>
              <a:off x="10791295" y="12081042"/>
              <a:ext cx="62230" cy="415925"/>
            </a:xfrm>
            <a:custGeom>
              <a:avLst/>
              <a:gdLst/>
              <a:ahLst/>
              <a:cxnLst/>
              <a:rect l="l" t="t" r="r" b="b"/>
              <a:pathLst>
                <a:path w="62229" h="415925">
                  <a:moveTo>
                    <a:pt x="0" y="415304"/>
                  </a:moveTo>
                  <a:lnTo>
                    <a:pt x="62193" y="0"/>
                  </a:lnTo>
                </a:path>
              </a:pathLst>
            </a:custGeom>
            <a:ln w="14044">
              <a:solidFill>
                <a:srgbClr val="C7C9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0854994" y="12092440"/>
              <a:ext cx="40640" cy="407670"/>
            </a:xfrm>
            <a:custGeom>
              <a:avLst/>
              <a:gdLst/>
              <a:ahLst/>
              <a:cxnLst/>
              <a:rect l="l" t="t" r="r" b="b"/>
              <a:pathLst>
                <a:path w="40640" h="407670">
                  <a:moveTo>
                    <a:pt x="0" y="0"/>
                  </a:moveTo>
                  <a:lnTo>
                    <a:pt x="40182" y="407664"/>
                  </a:lnTo>
                </a:path>
              </a:pathLst>
            </a:custGeom>
            <a:ln w="14044">
              <a:solidFill>
                <a:srgbClr val="C7C9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0894289" y="12464836"/>
              <a:ext cx="53340" cy="33655"/>
            </a:xfrm>
            <a:custGeom>
              <a:avLst/>
              <a:gdLst/>
              <a:ahLst/>
              <a:cxnLst/>
              <a:rect l="l" t="t" r="r" b="b"/>
              <a:pathLst>
                <a:path w="53340" h="33654">
                  <a:moveTo>
                    <a:pt x="0" y="33147"/>
                  </a:moveTo>
                  <a:lnTo>
                    <a:pt x="53238" y="0"/>
                  </a:lnTo>
                </a:path>
              </a:pathLst>
            </a:custGeom>
            <a:ln w="14063">
              <a:solidFill>
                <a:srgbClr val="C7C9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0862600" y="12089481"/>
              <a:ext cx="86995" cy="378460"/>
            </a:xfrm>
            <a:custGeom>
              <a:avLst/>
              <a:gdLst/>
              <a:ahLst/>
              <a:cxnLst/>
              <a:rect l="l" t="t" r="r" b="b"/>
              <a:pathLst>
                <a:path w="86995" h="378459">
                  <a:moveTo>
                    <a:pt x="0" y="0"/>
                  </a:moveTo>
                  <a:lnTo>
                    <a:pt x="86570" y="378251"/>
                  </a:lnTo>
                </a:path>
              </a:pathLst>
            </a:custGeom>
            <a:ln w="14045">
              <a:solidFill>
                <a:srgbClr val="C7C9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0791594" y="12496783"/>
              <a:ext cx="104775" cy="2540"/>
            </a:xfrm>
            <a:custGeom>
              <a:avLst/>
              <a:gdLst/>
              <a:ahLst/>
              <a:cxnLst/>
              <a:rect l="l" t="t" r="r" b="b"/>
              <a:pathLst>
                <a:path w="104775" h="2540">
                  <a:moveTo>
                    <a:pt x="-7035" y="1036"/>
                  </a:moveTo>
                  <a:lnTo>
                    <a:pt x="111474" y="1036"/>
                  </a:lnTo>
                </a:path>
              </a:pathLst>
            </a:custGeom>
            <a:ln w="16144">
              <a:solidFill>
                <a:srgbClr val="C7C9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0837712" y="12066716"/>
              <a:ext cx="43180" cy="49530"/>
            </a:xfrm>
            <a:custGeom>
              <a:avLst/>
              <a:gdLst/>
              <a:ahLst/>
              <a:cxnLst/>
              <a:rect l="l" t="t" r="r" b="b"/>
              <a:pathLst>
                <a:path w="43179" h="49529">
                  <a:moveTo>
                    <a:pt x="21560" y="0"/>
                  </a:moveTo>
                  <a:lnTo>
                    <a:pt x="13019" y="1951"/>
                  </a:lnTo>
                  <a:lnTo>
                    <a:pt x="6182" y="7270"/>
                  </a:lnTo>
                  <a:lnTo>
                    <a:pt x="1644" y="15152"/>
                  </a:lnTo>
                  <a:lnTo>
                    <a:pt x="0" y="24792"/>
                  </a:lnTo>
                  <a:lnTo>
                    <a:pt x="1686" y="34286"/>
                  </a:lnTo>
                  <a:lnTo>
                    <a:pt x="6293" y="42074"/>
                  </a:lnTo>
                  <a:lnTo>
                    <a:pt x="13143" y="47344"/>
                  </a:lnTo>
                  <a:lnTo>
                    <a:pt x="21560" y="49281"/>
                  </a:lnTo>
                  <a:lnTo>
                    <a:pt x="29985" y="47384"/>
                  </a:lnTo>
                  <a:lnTo>
                    <a:pt x="36853" y="42181"/>
                  </a:lnTo>
                  <a:lnTo>
                    <a:pt x="41477" y="34406"/>
                  </a:lnTo>
                  <a:lnTo>
                    <a:pt x="43171" y="24792"/>
                  </a:lnTo>
                  <a:lnTo>
                    <a:pt x="41517" y="15032"/>
                  </a:lnTo>
                  <a:lnTo>
                    <a:pt x="36959" y="7164"/>
                  </a:lnTo>
                  <a:lnTo>
                    <a:pt x="30105" y="1911"/>
                  </a:lnTo>
                  <a:lnTo>
                    <a:pt x="215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1390573" y="11802054"/>
              <a:ext cx="154940" cy="621665"/>
            </a:xfrm>
            <a:custGeom>
              <a:avLst/>
              <a:gdLst/>
              <a:ahLst/>
              <a:cxnLst/>
              <a:rect l="l" t="t" r="r" b="b"/>
              <a:pathLst>
                <a:path w="154940" h="621665">
                  <a:moveTo>
                    <a:pt x="12828" y="621531"/>
                  </a:moveTo>
                  <a:lnTo>
                    <a:pt x="47036" y="599768"/>
                  </a:lnTo>
                  <a:lnTo>
                    <a:pt x="77538" y="568545"/>
                  </a:lnTo>
                  <a:lnTo>
                    <a:pt x="103766" y="529082"/>
                  </a:lnTo>
                  <a:lnTo>
                    <a:pt x="125154" y="482599"/>
                  </a:lnTo>
                  <a:lnTo>
                    <a:pt x="141133" y="430315"/>
                  </a:lnTo>
                  <a:lnTo>
                    <a:pt x="151136" y="373448"/>
                  </a:lnTo>
                  <a:lnTo>
                    <a:pt x="154597" y="313218"/>
                  </a:lnTo>
                  <a:lnTo>
                    <a:pt x="151649" y="257489"/>
                  </a:lnTo>
                  <a:lnTo>
                    <a:pt x="143112" y="204626"/>
                  </a:lnTo>
                  <a:lnTo>
                    <a:pt x="129439" y="155566"/>
                  </a:lnTo>
                  <a:lnTo>
                    <a:pt x="111087" y="111243"/>
                  </a:lnTo>
                  <a:lnTo>
                    <a:pt x="88512" y="72590"/>
                  </a:lnTo>
                  <a:lnTo>
                    <a:pt x="62168" y="40542"/>
                  </a:lnTo>
                  <a:lnTo>
                    <a:pt x="32512" y="16034"/>
                  </a:lnTo>
                  <a:lnTo>
                    <a:pt x="0" y="0"/>
                  </a:lnTo>
                </a:path>
              </a:pathLst>
            </a:custGeom>
            <a:ln w="4682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1330457" y="11842014"/>
              <a:ext cx="133985" cy="534670"/>
            </a:xfrm>
            <a:custGeom>
              <a:avLst/>
              <a:gdLst/>
              <a:ahLst/>
              <a:cxnLst/>
              <a:rect l="l" t="t" r="r" b="b"/>
              <a:pathLst>
                <a:path w="133984" h="534670">
                  <a:moveTo>
                    <a:pt x="10803" y="534608"/>
                  </a:moveTo>
                  <a:lnTo>
                    <a:pt x="45154" y="512114"/>
                  </a:lnTo>
                  <a:lnTo>
                    <a:pt x="75018" y="478696"/>
                  </a:lnTo>
                  <a:lnTo>
                    <a:pt x="99612" y="436025"/>
                  </a:lnTo>
                  <a:lnTo>
                    <a:pt x="118150" y="385771"/>
                  </a:lnTo>
                  <a:lnTo>
                    <a:pt x="129848" y="329605"/>
                  </a:lnTo>
                  <a:lnTo>
                    <a:pt x="133922" y="269199"/>
                  </a:lnTo>
                  <a:lnTo>
                    <a:pt x="130591" y="214622"/>
                  </a:lnTo>
                  <a:lnTo>
                    <a:pt x="120999" y="163423"/>
                  </a:lnTo>
                  <a:lnTo>
                    <a:pt x="105741" y="116798"/>
                  </a:lnTo>
                  <a:lnTo>
                    <a:pt x="85415" y="75946"/>
                  </a:lnTo>
                  <a:lnTo>
                    <a:pt x="60618" y="42063"/>
                  </a:lnTo>
                  <a:lnTo>
                    <a:pt x="31947" y="16349"/>
                  </a:lnTo>
                  <a:lnTo>
                    <a:pt x="0" y="0"/>
                  </a:lnTo>
                </a:path>
              </a:pathLst>
            </a:custGeom>
            <a:ln w="4682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1261330" y="11888389"/>
              <a:ext cx="125095" cy="451484"/>
            </a:xfrm>
            <a:custGeom>
              <a:avLst/>
              <a:gdLst/>
              <a:ahLst/>
              <a:cxnLst/>
              <a:rect l="l" t="t" r="r" b="b"/>
              <a:pathLst>
                <a:path w="125095" h="451484">
                  <a:moveTo>
                    <a:pt x="9941" y="451460"/>
                  </a:moveTo>
                  <a:lnTo>
                    <a:pt x="69739" y="404350"/>
                  </a:lnTo>
                  <a:lnTo>
                    <a:pt x="92633" y="368343"/>
                  </a:lnTo>
                  <a:lnTo>
                    <a:pt x="109886" y="325918"/>
                  </a:lnTo>
                  <a:lnTo>
                    <a:pt x="120772" y="278488"/>
                  </a:lnTo>
                  <a:lnTo>
                    <a:pt x="124562" y="227466"/>
                  </a:lnTo>
                  <a:lnTo>
                    <a:pt x="120381" y="173894"/>
                  </a:lnTo>
                  <a:lnTo>
                    <a:pt x="108416" y="124446"/>
                  </a:lnTo>
                  <a:lnTo>
                    <a:pt x="89530" y="80727"/>
                  </a:lnTo>
                  <a:lnTo>
                    <a:pt x="64589" y="44343"/>
                  </a:lnTo>
                  <a:lnTo>
                    <a:pt x="34457" y="16899"/>
                  </a:lnTo>
                  <a:lnTo>
                    <a:pt x="0" y="0"/>
                  </a:lnTo>
                </a:path>
              </a:pathLst>
            </a:custGeom>
            <a:ln w="4682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1184637" y="11919322"/>
              <a:ext cx="132080" cy="412750"/>
            </a:xfrm>
            <a:custGeom>
              <a:avLst/>
              <a:gdLst/>
              <a:ahLst/>
              <a:cxnLst/>
              <a:rect l="l" t="t" r="r" b="b"/>
              <a:pathLst>
                <a:path w="132079" h="412750">
                  <a:moveTo>
                    <a:pt x="10756" y="412652"/>
                  </a:moveTo>
                  <a:lnTo>
                    <a:pt x="50659" y="390944"/>
                  </a:lnTo>
                  <a:lnTo>
                    <a:pt x="84032" y="357394"/>
                  </a:lnTo>
                  <a:lnTo>
                    <a:pt x="109534" y="314227"/>
                  </a:lnTo>
                  <a:lnTo>
                    <a:pt x="125820" y="263667"/>
                  </a:lnTo>
                  <a:lnTo>
                    <a:pt x="131547" y="207941"/>
                  </a:lnTo>
                  <a:lnTo>
                    <a:pt x="127109" y="158885"/>
                  </a:lnTo>
                  <a:lnTo>
                    <a:pt x="114423" y="113632"/>
                  </a:lnTo>
                  <a:lnTo>
                    <a:pt x="94428" y="73650"/>
                  </a:lnTo>
                  <a:lnTo>
                    <a:pt x="68066" y="40406"/>
                  </a:lnTo>
                  <a:lnTo>
                    <a:pt x="36276" y="15367"/>
                  </a:lnTo>
                  <a:lnTo>
                    <a:pt x="0" y="0"/>
                  </a:lnTo>
                </a:path>
              </a:pathLst>
            </a:custGeom>
            <a:ln w="4682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1133834" y="11945542"/>
              <a:ext cx="114300" cy="355600"/>
            </a:xfrm>
            <a:custGeom>
              <a:avLst/>
              <a:gdLst/>
              <a:ahLst/>
              <a:cxnLst/>
              <a:rect l="l" t="t" r="r" b="b"/>
              <a:pathLst>
                <a:path w="114300" h="355600">
                  <a:moveTo>
                    <a:pt x="8777" y="355509"/>
                  </a:moveTo>
                  <a:lnTo>
                    <a:pt x="43446" y="336814"/>
                  </a:lnTo>
                  <a:lnTo>
                    <a:pt x="72461" y="307879"/>
                  </a:lnTo>
                  <a:lnTo>
                    <a:pt x="94645" y="270651"/>
                  </a:lnTo>
                  <a:lnTo>
                    <a:pt x="108819" y="227078"/>
                  </a:lnTo>
                  <a:lnTo>
                    <a:pt x="113805" y="179108"/>
                  </a:lnTo>
                  <a:lnTo>
                    <a:pt x="108329" y="128755"/>
                  </a:lnTo>
                  <a:lnTo>
                    <a:pt x="92823" y="83465"/>
                  </a:lnTo>
                  <a:lnTo>
                    <a:pt x="68675" y="45440"/>
                  </a:lnTo>
                  <a:lnTo>
                    <a:pt x="37271" y="16885"/>
                  </a:lnTo>
                  <a:lnTo>
                    <a:pt x="0" y="0"/>
                  </a:lnTo>
                </a:path>
              </a:pathLst>
            </a:custGeom>
            <a:ln w="4682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1076675" y="11977338"/>
              <a:ext cx="105410" cy="299085"/>
            </a:xfrm>
            <a:custGeom>
              <a:avLst/>
              <a:gdLst/>
              <a:ahLst/>
              <a:cxnLst/>
              <a:rect l="l" t="t" r="r" b="b"/>
              <a:pathLst>
                <a:path w="105409" h="299084">
                  <a:moveTo>
                    <a:pt x="8498" y="298928"/>
                  </a:moveTo>
                  <a:lnTo>
                    <a:pt x="47691" y="277593"/>
                  </a:lnTo>
                  <a:lnTo>
                    <a:pt x="78186" y="243654"/>
                  </a:lnTo>
                  <a:lnTo>
                    <a:pt x="97963" y="200246"/>
                  </a:lnTo>
                  <a:lnTo>
                    <a:pt x="105004" y="150509"/>
                  </a:lnTo>
                  <a:lnTo>
                    <a:pt x="97212" y="98321"/>
                  </a:lnTo>
                  <a:lnTo>
                    <a:pt x="75473" y="53490"/>
                  </a:lnTo>
                  <a:lnTo>
                    <a:pt x="42249" y="19541"/>
                  </a:lnTo>
                  <a:lnTo>
                    <a:pt x="0" y="0"/>
                  </a:lnTo>
                </a:path>
              </a:pathLst>
            </a:custGeom>
            <a:ln w="4683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1027945" y="12003277"/>
              <a:ext cx="94615" cy="259715"/>
            </a:xfrm>
            <a:custGeom>
              <a:avLst/>
              <a:gdLst/>
              <a:ahLst/>
              <a:cxnLst/>
              <a:rect l="l" t="t" r="r" b="b"/>
              <a:pathLst>
                <a:path w="94615" h="259715">
                  <a:moveTo>
                    <a:pt x="6984" y="259612"/>
                  </a:moveTo>
                  <a:lnTo>
                    <a:pt x="42472" y="241143"/>
                  </a:lnTo>
                  <a:lnTo>
                    <a:pt x="70150" y="211656"/>
                  </a:lnTo>
                  <a:lnTo>
                    <a:pt x="88137" y="173920"/>
                  </a:lnTo>
                  <a:lnTo>
                    <a:pt x="94551" y="130704"/>
                  </a:lnTo>
                  <a:lnTo>
                    <a:pt x="87530" y="85389"/>
                  </a:lnTo>
                  <a:lnTo>
                    <a:pt x="67950" y="46439"/>
                  </a:lnTo>
                  <a:lnTo>
                    <a:pt x="38033" y="16945"/>
                  </a:lnTo>
                  <a:lnTo>
                    <a:pt x="0" y="0"/>
                  </a:lnTo>
                </a:path>
              </a:pathLst>
            </a:custGeom>
            <a:ln w="4683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1" name="object 2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906019" y="12017265"/>
              <a:ext cx="153161" cy="228674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053376" y="13530616"/>
              <a:ext cx="164840" cy="292262"/>
            </a:xfrm>
            <a:prstGeom prst="rect">
              <a:avLst/>
            </a:prstGeom>
          </p:spPr>
        </p:pic>
        <p:sp>
          <p:nvSpPr>
            <p:cNvPr id="243" name="object 243"/>
            <p:cNvSpPr/>
            <p:nvPr/>
          </p:nvSpPr>
          <p:spPr>
            <a:xfrm>
              <a:off x="11054862" y="13398799"/>
              <a:ext cx="62230" cy="415925"/>
            </a:xfrm>
            <a:custGeom>
              <a:avLst/>
              <a:gdLst/>
              <a:ahLst/>
              <a:cxnLst/>
              <a:rect l="l" t="t" r="r" b="b"/>
              <a:pathLst>
                <a:path w="62229" h="415925">
                  <a:moveTo>
                    <a:pt x="0" y="415314"/>
                  </a:moveTo>
                  <a:lnTo>
                    <a:pt x="62194" y="0"/>
                  </a:lnTo>
                </a:path>
              </a:pathLst>
            </a:custGeom>
            <a:ln w="14044">
              <a:solidFill>
                <a:srgbClr val="C7C9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1118551" y="13410217"/>
              <a:ext cx="40640" cy="407670"/>
            </a:xfrm>
            <a:custGeom>
              <a:avLst/>
              <a:gdLst/>
              <a:ahLst/>
              <a:cxnLst/>
              <a:rect l="l" t="t" r="r" b="b"/>
              <a:pathLst>
                <a:path w="40640" h="407669">
                  <a:moveTo>
                    <a:pt x="0" y="0"/>
                  </a:moveTo>
                  <a:lnTo>
                    <a:pt x="40181" y="407654"/>
                  </a:lnTo>
                </a:path>
              </a:pathLst>
            </a:custGeom>
            <a:ln w="14044">
              <a:solidFill>
                <a:srgbClr val="C7C9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1157849" y="13782613"/>
              <a:ext cx="53340" cy="33655"/>
            </a:xfrm>
            <a:custGeom>
              <a:avLst/>
              <a:gdLst/>
              <a:ahLst/>
              <a:cxnLst/>
              <a:rect l="l" t="t" r="r" b="b"/>
              <a:pathLst>
                <a:path w="53340" h="33655">
                  <a:moveTo>
                    <a:pt x="0" y="33183"/>
                  </a:moveTo>
                  <a:lnTo>
                    <a:pt x="53295" y="0"/>
                  </a:lnTo>
                </a:path>
              </a:pathLst>
            </a:custGeom>
            <a:ln w="14063">
              <a:solidFill>
                <a:srgbClr val="C7C9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1126152" y="13407259"/>
              <a:ext cx="86995" cy="378460"/>
            </a:xfrm>
            <a:custGeom>
              <a:avLst/>
              <a:gdLst/>
              <a:ahLst/>
              <a:cxnLst/>
              <a:rect l="l" t="t" r="r" b="b"/>
              <a:pathLst>
                <a:path w="86995" h="378459">
                  <a:moveTo>
                    <a:pt x="0" y="0"/>
                  </a:moveTo>
                  <a:lnTo>
                    <a:pt x="86570" y="378251"/>
                  </a:lnTo>
                </a:path>
              </a:pathLst>
            </a:custGeom>
            <a:ln w="14045">
              <a:solidFill>
                <a:srgbClr val="C7C9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1055142" y="13814595"/>
              <a:ext cx="104775" cy="2540"/>
            </a:xfrm>
            <a:custGeom>
              <a:avLst/>
              <a:gdLst/>
              <a:ahLst/>
              <a:cxnLst/>
              <a:rect l="l" t="t" r="r" b="b"/>
              <a:pathLst>
                <a:path w="104775" h="2540">
                  <a:moveTo>
                    <a:pt x="-7035" y="1036"/>
                  </a:moveTo>
                  <a:lnTo>
                    <a:pt x="111474" y="1036"/>
                  </a:lnTo>
                </a:path>
              </a:pathLst>
            </a:custGeom>
            <a:ln w="16144">
              <a:solidFill>
                <a:srgbClr val="C7C9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1101266" y="13384488"/>
              <a:ext cx="43180" cy="49530"/>
            </a:xfrm>
            <a:custGeom>
              <a:avLst/>
              <a:gdLst/>
              <a:ahLst/>
              <a:cxnLst/>
              <a:rect l="l" t="t" r="r" b="b"/>
              <a:pathLst>
                <a:path w="43179" h="49530">
                  <a:moveTo>
                    <a:pt x="21560" y="0"/>
                  </a:moveTo>
                  <a:lnTo>
                    <a:pt x="13019" y="1951"/>
                  </a:lnTo>
                  <a:lnTo>
                    <a:pt x="6182" y="7270"/>
                  </a:lnTo>
                  <a:lnTo>
                    <a:pt x="1644" y="15152"/>
                  </a:lnTo>
                  <a:lnTo>
                    <a:pt x="0" y="24792"/>
                  </a:lnTo>
                  <a:lnTo>
                    <a:pt x="1686" y="34286"/>
                  </a:lnTo>
                  <a:lnTo>
                    <a:pt x="6293" y="42074"/>
                  </a:lnTo>
                  <a:lnTo>
                    <a:pt x="13143" y="47344"/>
                  </a:lnTo>
                  <a:lnTo>
                    <a:pt x="21560" y="49281"/>
                  </a:lnTo>
                  <a:lnTo>
                    <a:pt x="29985" y="47384"/>
                  </a:lnTo>
                  <a:lnTo>
                    <a:pt x="36853" y="42181"/>
                  </a:lnTo>
                  <a:lnTo>
                    <a:pt x="41477" y="34406"/>
                  </a:lnTo>
                  <a:lnTo>
                    <a:pt x="43171" y="24792"/>
                  </a:lnTo>
                  <a:lnTo>
                    <a:pt x="41517" y="15032"/>
                  </a:lnTo>
                  <a:lnTo>
                    <a:pt x="36959" y="7164"/>
                  </a:lnTo>
                  <a:lnTo>
                    <a:pt x="30105" y="1911"/>
                  </a:lnTo>
                  <a:lnTo>
                    <a:pt x="215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1654133" y="13119867"/>
              <a:ext cx="154940" cy="621665"/>
            </a:xfrm>
            <a:custGeom>
              <a:avLst/>
              <a:gdLst/>
              <a:ahLst/>
              <a:cxnLst/>
              <a:rect l="l" t="t" r="r" b="b"/>
              <a:pathLst>
                <a:path w="154940" h="621665">
                  <a:moveTo>
                    <a:pt x="12828" y="621531"/>
                  </a:moveTo>
                  <a:lnTo>
                    <a:pt x="47036" y="599768"/>
                  </a:lnTo>
                  <a:lnTo>
                    <a:pt x="77538" y="568545"/>
                  </a:lnTo>
                  <a:lnTo>
                    <a:pt x="103766" y="529082"/>
                  </a:lnTo>
                  <a:lnTo>
                    <a:pt x="125154" y="482599"/>
                  </a:lnTo>
                  <a:lnTo>
                    <a:pt x="141133" y="430315"/>
                  </a:lnTo>
                  <a:lnTo>
                    <a:pt x="151136" y="373448"/>
                  </a:lnTo>
                  <a:lnTo>
                    <a:pt x="154597" y="313218"/>
                  </a:lnTo>
                  <a:lnTo>
                    <a:pt x="151649" y="257489"/>
                  </a:lnTo>
                  <a:lnTo>
                    <a:pt x="143112" y="204626"/>
                  </a:lnTo>
                  <a:lnTo>
                    <a:pt x="129439" y="155566"/>
                  </a:lnTo>
                  <a:lnTo>
                    <a:pt x="111087" y="111243"/>
                  </a:lnTo>
                  <a:lnTo>
                    <a:pt x="88512" y="72590"/>
                  </a:lnTo>
                  <a:lnTo>
                    <a:pt x="62168" y="40542"/>
                  </a:lnTo>
                  <a:lnTo>
                    <a:pt x="32512" y="16034"/>
                  </a:lnTo>
                  <a:lnTo>
                    <a:pt x="0" y="0"/>
                  </a:lnTo>
                </a:path>
              </a:pathLst>
            </a:custGeom>
            <a:ln w="4682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1594017" y="13159827"/>
              <a:ext cx="133985" cy="534670"/>
            </a:xfrm>
            <a:custGeom>
              <a:avLst/>
              <a:gdLst/>
              <a:ahLst/>
              <a:cxnLst/>
              <a:rect l="l" t="t" r="r" b="b"/>
              <a:pathLst>
                <a:path w="133984" h="534669">
                  <a:moveTo>
                    <a:pt x="10803" y="534608"/>
                  </a:moveTo>
                  <a:lnTo>
                    <a:pt x="45154" y="512114"/>
                  </a:lnTo>
                  <a:lnTo>
                    <a:pt x="75018" y="478696"/>
                  </a:lnTo>
                  <a:lnTo>
                    <a:pt x="99612" y="436025"/>
                  </a:lnTo>
                  <a:lnTo>
                    <a:pt x="118150" y="385771"/>
                  </a:lnTo>
                  <a:lnTo>
                    <a:pt x="129848" y="329605"/>
                  </a:lnTo>
                  <a:lnTo>
                    <a:pt x="133922" y="269199"/>
                  </a:lnTo>
                  <a:lnTo>
                    <a:pt x="130591" y="214622"/>
                  </a:lnTo>
                  <a:lnTo>
                    <a:pt x="120999" y="163423"/>
                  </a:lnTo>
                  <a:lnTo>
                    <a:pt x="105741" y="116798"/>
                  </a:lnTo>
                  <a:lnTo>
                    <a:pt x="85415" y="75946"/>
                  </a:lnTo>
                  <a:lnTo>
                    <a:pt x="60618" y="42063"/>
                  </a:lnTo>
                  <a:lnTo>
                    <a:pt x="31947" y="16349"/>
                  </a:lnTo>
                  <a:lnTo>
                    <a:pt x="0" y="0"/>
                  </a:lnTo>
                </a:path>
              </a:pathLst>
            </a:custGeom>
            <a:ln w="4682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1524891" y="13206202"/>
              <a:ext cx="125095" cy="451484"/>
            </a:xfrm>
            <a:custGeom>
              <a:avLst/>
              <a:gdLst/>
              <a:ahLst/>
              <a:cxnLst/>
              <a:rect l="l" t="t" r="r" b="b"/>
              <a:pathLst>
                <a:path w="125095" h="451484">
                  <a:moveTo>
                    <a:pt x="9941" y="451460"/>
                  </a:moveTo>
                  <a:lnTo>
                    <a:pt x="69739" y="404350"/>
                  </a:lnTo>
                  <a:lnTo>
                    <a:pt x="92633" y="368343"/>
                  </a:lnTo>
                  <a:lnTo>
                    <a:pt x="109886" y="325918"/>
                  </a:lnTo>
                  <a:lnTo>
                    <a:pt x="120772" y="278488"/>
                  </a:lnTo>
                  <a:lnTo>
                    <a:pt x="124562" y="227466"/>
                  </a:lnTo>
                  <a:lnTo>
                    <a:pt x="120381" y="173894"/>
                  </a:lnTo>
                  <a:lnTo>
                    <a:pt x="108416" y="124446"/>
                  </a:lnTo>
                  <a:lnTo>
                    <a:pt x="89530" y="80727"/>
                  </a:lnTo>
                  <a:lnTo>
                    <a:pt x="64589" y="44343"/>
                  </a:lnTo>
                  <a:lnTo>
                    <a:pt x="34457" y="16899"/>
                  </a:lnTo>
                  <a:lnTo>
                    <a:pt x="0" y="0"/>
                  </a:lnTo>
                </a:path>
              </a:pathLst>
            </a:custGeom>
            <a:ln w="4682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1448198" y="13237135"/>
              <a:ext cx="132080" cy="412750"/>
            </a:xfrm>
            <a:custGeom>
              <a:avLst/>
              <a:gdLst/>
              <a:ahLst/>
              <a:cxnLst/>
              <a:rect l="l" t="t" r="r" b="b"/>
              <a:pathLst>
                <a:path w="132079" h="412750">
                  <a:moveTo>
                    <a:pt x="10756" y="412652"/>
                  </a:moveTo>
                  <a:lnTo>
                    <a:pt x="50659" y="390944"/>
                  </a:lnTo>
                  <a:lnTo>
                    <a:pt x="84032" y="357394"/>
                  </a:lnTo>
                  <a:lnTo>
                    <a:pt x="109534" y="314227"/>
                  </a:lnTo>
                  <a:lnTo>
                    <a:pt x="125820" y="263667"/>
                  </a:lnTo>
                  <a:lnTo>
                    <a:pt x="131547" y="207941"/>
                  </a:lnTo>
                  <a:lnTo>
                    <a:pt x="127109" y="158885"/>
                  </a:lnTo>
                  <a:lnTo>
                    <a:pt x="114423" y="113632"/>
                  </a:lnTo>
                  <a:lnTo>
                    <a:pt x="94428" y="73650"/>
                  </a:lnTo>
                  <a:lnTo>
                    <a:pt x="68066" y="40406"/>
                  </a:lnTo>
                  <a:lnTo>
                    <a:pt x="36276" y="15367"/>
                  </a:lnTo>
                  <a:lnTo>
                    <a:pt x="0" y="0"/>
                  </a:lnTo>
                </a:path>
              </a:pathLst>
            </a:custGeom>
            <a:ln w="4682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1397395" y="13263355"/>
              <a:ext cx="114300" cy="355600"/>
            </a:xfrm>
            <a:custGeom>
              <a:avLst/>
              <a:gdLst/>
              <a:ahLst/>
              <a:cxnLst/>
              <a:rect l="l" t="t" r="r" b="b"/>
              <a:pathLst>
                <a:path w="114300" h="355600">
                  <a:moveTo>
                    <a:pt x="8777" y="355509"/>
                  </a:moveTo>
                  <a:lnTo>
                    <a:pt x="43446" y="336814"/>
                  </a:lnTo>
                  <a:lnTo>
                    <a:pt x="72461" y="307879"/>
                  </a:lnTo>
                  <a:lnTo>
                    <a:pt x="94645" y="270651"/>
                  </a:lnTo>
                  <a:lnTo>
                    <a:pt x="108819" y="227078"/>
                  </a:lnTo>
                  <a:lnTo>
                    <a:pt x="113805" y="179108"/>
                  </a:lnTo>
                  <a:lnTo>
                    <a:pt x="108329" y="128755"/>
                  </a:lnTo>
                  <a:lnTo>
                    <a:pt x="92823" y="83465"/>
                  </a:lnTo>
                  <a:lnTo>
                    <a:pt x="68675" y="45440"/>
                  </a:lnTo>
                  <a:lnTo>
                    <a:pt x="37271" y="16885"/>
                  </a:lnTo>
                  <a:lnTo>
                    <a:pt x="0" y="0"/>
                  </a:lnTo>
                </a:path>
              </a:pathLst>
            </a:custGeom>
            <a:ln w="4682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1340236" y="13295150"/>
              <a:ext cx="105410" cy="299085"/>
            </a:xfrm>
            <a:custGeom>
              <a:avLst/>
              <a:gdLst/>
              <a:ahLst/>
              <a:cxnLst/>
              <a:rect l="l" t="t" r="r" b="b"/>
              <a:pathLst>
                <a:path w="105409" h="299084">
                  <a:moveTo>
                    <a:pt x="8498" y="298928"/>
                  </a:moveTo>
                  <a:lnTo>
                    <a:pt x="47691" y="277593"/>
                  </a:lnTo>
                  <a:lnTo>
                    <a:pt x="78186" y="243654"/>
                  </a:lnTo>
                  <a:lnTo>
                    <a:pt x="97963" y="200246"/>
                  </a:lnTo>
                  <a:lnTo>
                    <a:pt x="105004" y="150509"/>
                  </a:lnTo>
                  <a:lnTo>
                    <a:pt x="97212" y="98321"/>
                  </a:lnTo>
                  <a:lnTo>
                    <a:pt x="75473" y="53490"/>
                  </a:lnTo>
                  <a:lnTo>
                    <a:pt x="42249" y="19541"/>
                  </a:lnTo>
                  <a:lnTo>
                    <a:pt x="0" y="0"/>
                  </a:lnTo>
                </a:path>
              </a:pathLst>
            </a:custGeom>
            <a:ln w="4683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1291505" y="13321090"/>
              <a:ext cx="94615" cy="259715"/>
            </a:xfrm>
            <a:custGeom>
              <a:avLst/>
              <a:gdLst/>
              <a:ahLst/>
              <a:cxnLst/>
              <a:rect l="l" t="t" r="r" b="b"/>
              <a:pathLst>
                <a:path w="94615" h="259715">
                  <a:moveTo>
                    <a:pt x="6984" y="259612"/>
                  </a:moveTo>
                  <a:lnTo>
                    <a:pt x="42472" y="241143"/>
                  </a:lnTo>
                  <a:lnTo>
                    <a:pt x="70150" y="211656"/>
                  </a:lnTo>
                  <a:lnTo>
                    <a:pt x="88137" y="173920"/>
                  </a:lnTo>
                  <a:lnTo>
                    <a:pt x="94551" y="130704"/>
                  </a:lnTo>
                  <a:lnTo>
                    <a:pt x="87530" y="85389"/>
                  </a:lnTo>
                  <a:lnTo>
                    <a:pt x="67950" y="46439"/>
                  </a:lnTo>
                  <a:lnTo>
                    <a:pt x="38033" y="16945"/>
                  </a:lnTo>
                  <a:lnTo>
                    <a:pt x="0" y="0"/>
                  </a:lnTo>
                </a:path>
              </a:pathLst>
            </a:custGeom>
            <a:ln w="4683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6" name="object 25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169579" y="13335078"/>
              <a:ext cx="153161" cy="228674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694962" y="13705803"/>
              <a:ext cx="1275302" cy="1065924"/>
            </a:xfrm>
            <a:prstGeom prst="rect">
              <a:avLst/>
            </a:prstGeom>
          </p:spPr>
        </p:pic>
      </p:grpSp>
      <p:sp>
        <p:nvSpPr>
          <p:cNvPr id="258" name="object 258"/>
          <p:cNvSpPr txBox="1"/>
          <p:nvPr/>
        </p:nvSpPr>
        <p:spPr>
          <a:xfrm>
            <a:off x="8248146" y="11724116"/>
            <a:ext cx="1273175" cy="6019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2650" spc="-535" dirty="0">
                <a:solidFill>
                  <a:srgbClr val="231F20"/>
                </a:solidFill>
                <a:latin typeface="Calibri"/>
                <a:cs typeface="Calibri"/>
              </a:rPr>
              <a:t>FM,</a:t>
            </a:r>
            <a:r>
              <a:rPr sz="5625" spc="-802" baseline="11851" dirty="0">
                <a:latin typeface="Calibri"/>
                <a:cs typeface="Calibri"/>
              </a:rPr>
              <a:t>F</a:t>
            </a:r>
            <a:r>
              <a:rPr sz="2650" spc="-535" dirty="0">
                <a:solidFill>
                  <a:srgbClr val="231F20"/>
                </a:solidFill>
                <a:latin typeface="Calibri"/>
                <a:cs typeface="Calibri"/>
              </a:rPr>
              <a:t>D</a:t>
            </a:r>
            <a:r>
              <a:rPr sz="5625" spc="-802" baseline="11851" dirty="0">
                <a:latin typeface="Calibri"/>
                <a:cs typeface="Calibri"/>
              </a:rPr>
              <a:t>M</a:t>
            </a:r>
            <a:r>
              <a:rPr sz="2650" spc="-535" dirty="0">
                <a:solidFill>
                  <a:srgbClr val="231F20"/>
                </a:solidFill>
                <a:latin typeface="Calibri"/>
                <a:cs typeface="Calibri"/>
              </a:rPr>
              <a:t>AB</a:t>
            </a:r>
            <a:endParaRPr sz="2650">
              <a:latin typeface="Calibri"/>
              <a:cs typeface="Calibri"/>
            </a:endParaRPr>
          </a:p>
        </p:txBody>
      </p:sp>
      <p:sp>
        <p:nvSpPr>
          <p:cNvPr id="259" name="object 259"/>
          <p:cNvSpPr txBox="1"/>
          <p:nvPr/>
        </p:nvSpPr>
        <p:spPr>
          <a:xfrm>
            <a:off x="7820599" y="13818105"/>
            <a:ext cx="2052955" cy="4343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650" spc="5" dirty="0">
                <a:solidFill>
                  <a:srgbClr val="231F20"/>
                </a:solidFill>
                <a:latin typeface="Calibri"/>
                <a:cs typeface="Calibri"/>
              </a:rPr>
              <a:t>Réseau</a:t>
            </a:r>
            <a:r>
              <a:rPr sz="2650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650" spc="10" dirty="0">
                <a:solidFill>
                  <a:srgbClr val="231F20"/>
                </a:solidFill>
                <a:latin typeface="Calibri"/>
                <a:cs typeface="Calibri"/>
              </a:rPr>
              <a:t>mobile</a:t>
            </a:r>
            <a:endParaRPr sz="2650">
              <a:latin typeface="Calibri"/>
              <a:cs typeface="Calibri"/>
            </a:endParaRPr>
          </a:p>
        </p:txBody>
      </p:sp>
      <p:sp>
        <p:nvSpPr>
          <p:cNvPr id="260" name="object 260"/>
          <p:cNvSpPr txBox="1"/>
          <p:nvPr/>
        </p:nvSpPr>
        <p:spPr>
          <a:xfrm>
            <a:off x="8220571" y="15268379"/>
            <a:ext cx="1750060" cy="1016000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10"/>
              </a:spcBef>
            </a:pPr>
            <a:r>
              <a:rPr sz="3975" spc="22" baseline="-1467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3975" spc="-2445" baseline="-14675" dirty="0">
                <a:solidFill>
                  <a:srgbClr val="231F20"/>
                </a:solidFill>
                <a:latin typeface="Calibri"/>
                <a:cs typeface="Calibri"/>
              </a:rPr>
              <a:t>D</a:t>
            </a:r>
            <a:r>
              <a:rPr sz="1850" spc="-5" dirty="0">
                <a:latin typeface="Calibri"/>
                <a:cs typeface="Calibri"/>
              </a:rPr>
              <a:t>A</a:t>
            </a:r>
            <a:r>
              <a:rPr sz="1850" spc="-560" dirty="0">
                <a:latin typeface="Calibri"/>
                <a:cs typeface="Calibri"/>
              </a:rPr>
              <a:t>D</a:t>
            </a:r>
            <a:r>
              <a:rPr sz="3975" spc="-997" baseline="-1467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sz="1850" spc="-175" dirty="0">
                <a:latin typeface="Calibri"/>
                <a:cs typeface="Calibri"/>
              </a:rPr>
              <a:t>S</a:t>
            </a:r>
            <a:r>
              <a:rPr sz="3975" spc="-1425" baseline="-14675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1850" spc="-5" dirty="0">
                <a:latin typeface="Calibri"/>
                <a:cs typeface="Calibri"/>
              </a:rPr>
              <a:t>L</a:t>
            </a:r>
            <a:r>
              <a:rPr sz="1850" spc="-260" dirty="0">
                <a:latin typeface="Calibri"/>
                <a:cs typeface="Calibri"/>
              </a:rPr>
              <a:t>,</a:t>
            </a:r>
            <a:r>
              <a:rPr sz="3975" spc="7" baseline="-14675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sz="1850" spc="-254" dirty="0">
                <a:latin typeface="Calibri"/>
                <a:cs typeface="Calibri"/>
              </a:rPr>
              <a:t>F</a:t>
            </a:r>
            <a:r>
              <a:rPr sz="3975" spc="-1455" baseline="-14675" dirty="0">
                <a:solidFill>
                  <a:srgbClr val="231F20"/>
                </a:solidFill>
                <a:latin typeface="Calibri"/>
                <a:cs typeface="Calibri"/>
              </a:rPr>
              <a:t>F</a:t>
            </a:r>
            <a:r>
              <a:rPr sz="1850" spc="-265" dirty="0">
                <a:latin typeface="Calibri"/>
                <a:cs typeface="Calibri"/>
              </a:rPr>
              <a:t>O</a:t>
            </a:r>
            <a:r>
              <a:rPr sz="3975" spc="-2250" baseline="-1467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1850" spc="-5" dirty="0">
                <a:latin typeface="Calibri"/>
                <a:cs typeface="Calibri"/>
              </a:rPr>
              <a:t>,</a:t>
            </a:r>
            <a:r>
              <a:rPr sz="1850" spc="-15" dirty="0">
                <a:latin typeface="Calibri"/>
                <a:cs typeface="Calibri"/>
              </a:rPr>
              <a:t> </a:t>
            </a:r>
            <a:r>
              <a:rPr sz="1850" spc="-200" dirty="0">
                <a:latin typeface="Calibri"/>
                <a:cs typeface="Calibri"/>
              </a:rPr>
              <a:t>c</a:t>
            </a:r>
            <a:r>
              <a:rPr sz="3975" spc="-712" baseline="-14675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sz="1850" spc="-5" dirty="0">
                <a:latin typeface="Calibri"/>
                <a:cs typeface="Calibri"/>
              </a:rPr>
              <a:t>able</a:t>
            </a:r>
            <a:endParaRPr sz="1850">
              <a:latin typeface="Calibri"/>
              <a:cs typeface="Calibri"/>
            </a:endParaRPr>
          </a:p>
          <a:p>
            <a:pPr marL="125730">
              <a:lnSpc>
                <a:spcPct val="100000"/>
              </a:lnSpc>
              <a:spcBef>
                <a:spcPts val="715"/>
              </a:spcBef>
            </a:pPr>
            <a:r>
              <a:rPr sz="2650" spc="5" dirty="0">
                <a:solidFill>
                  <a:srgbClr val="231F20"/>
                </a:solidFill>
                <a:latin typeface="Calibri"/>
                <a:cs typeface="Calibri"/>
              </a:rPr>
              <a:t>câble,</a:t>
            </a:r>
            <a:r>
              <a:rPr sz="26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650" dirty="0">
                <a:solidFill>
                  <a:srgbClr val="231F20"/>
                </a:solidFill>
                <a:latin typeface="Calibri"/>
                <a:cs typeface="Calibri"/>
              </a:rPr>
              <a:t>...</a:t>
            </a:r>
            <a:endParaRPr sz="2650">
              <a:latin typeface="Calibri"/>
              <a:cs typeface="Calibri"/>
            </a:endParaRPr>
          </a:p>
        </p:txBody>
      </p:sp>
      <p:grpSp>
        <p:nvGrpSpPr>
          <p:cNvPr id="261" name="object 261"/>
          <p:cNvGrpSpPr/>
          <p:nvPr/>
        </p:nvGrpSpPr>
        <p:grpSpPr>
          <a:xfrm>
            <a:off x="1264745" y="13370221"/>
            <a:ext cx="5741035" cy="4802505"/>
            <a:chOff x="1264745" y="13370221"/>
            <a:chExt cx="5741035" cy="4802505"/>
          </a:xfrm>
        </p:grpSpPr>
        <p:sp>
          <p:nvSpPr>
            <p:cNvPr id="262" name="object 262"/>
            <p:cNvSpPr/>
            <p:nvPr/>
          </p:nvSpPr>
          <p:spPr>
            <a:xfrm>
              <a:off x="1278080" y="17269849"/>
              <a:ext cx="1320800" cy="889635"/>
            </a:xfrm>
            <a:custGeom>
              <a:avLst/>
              <a:gdLst/>
              <a:ahLst/>
              <a:cxnLst/>
              <a:rect l="l" t="t" r="r" b="b"/>
              <a:pathLst>
                <a:path w="1320800" h="889634">
                  <a:moveTo>
                    <a:pt x="0" y="889068"/>
                  </a:moveTo>
                  <a:lnTo>
                    <a:pt x="1320523" y="889068"/>
                  </a:lnTo>
                  <a:lnTo>
                    <a:pt x="1320523" y="0"/>
                  </a:lnTo>
                  <a:lnTo>
                    <a:pt x="0" y="0"/>
                  </a:lnTo>
                  <a:lnTo>
                    <a:pt x="0" y="889068"/>
                  </a:lnTo>
                  <a:close/>
                </a:path>
              </a:pathLst>
            </a:custGeom>
            <a:ln w="261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5830915" y="13384824"/>
              <a:ext cx="1160145" cy="3234690"/>
            </a:xfrm>
            <a:custGeom>
              <a:avLst/>
              <a:gdLst/>
              <a:ahLst/>
              <a:cxnLst/>
              <a:rect l="l" t="t" r="r" b="b"/>
              <a:pathLst>
                <a:path w="1160145" h="3234690">
                  <a:moveTo>
                    <a:pt x="1159654" y="3234443"/>
                  </a:moveTo>
                  <a:lnTo>
                    <a:pt x="0" y="3234443"/>
                  </a:lnTo>
                  <a:lnTo>
                    <a:pt x="0" y="0"/>
                  </a:lnTo>
                  <a:lnTo>
                    <a:pt x="1159654" y="0"/>
                  </a:lnTo>
                  <a:lnTo>
                    <a:pt x="1159654" y="3234443"/>
                  </a:lnTo>
                  <a:close/>
                </a:path>
              </a:pathLst>
            </a:custGeom>
            <a:solidFill>
              <a:srgbClr val="C3E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5830915" y="13384826"/>
              <a:ext cx="1160145" cy="3234690"/>
            </a:xfrm>
            <a:custGeom>
              <a:avLst/>
              <a:gdLst/>
              <a:ahLst/>
              <a:cxnLst/>
              <a:rect l="l" t="t" r="r" b="b"/>
              <a:pathLst>
                <a:path w="1160145" h="3234690">
                  <a:moveTo>
                    <a:pt x="0" y="0"/>
                  </a:moveTo>
                  <a:lnTo>
                    <a:pt x="1159654" y="0"/>
                  </a:lnTo>
                  <a:lnTo>
                    <a:pt x="1159654" y="3234443"/>
                  </a:lnTo>
                  <a:lnTo>
                    <a:pt x="0" y="3234443"/>
                  </a:lnTo>
                  <a:lnTo>
                    <a:pt x="0" y="0"/>
                  </a:lnTo>
                  <a:close/>
                </a:path>
              </a:pathLst>
            </a:custGeom>
            <a:ln w="29073">
              <a:solidFill>
                <a:srgbClr val="477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5" name="object 265"/>
          <p:cNvSpPr txBox="1"/>
          <p:nvPr/>
        </p:nvSpPr>
        <p:spPr>
          <a:xfrm>
            <a:off x="6231068" y="14063225"/>
            <a:ext cx="366395" cy="1934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815">
              <a:lnSpc>
                <a:spcPts val="4855"/>
              </a:lnSpc>
            </a:pPr>
            <a:r>
              <a:rPr sz="4200" b="1" spc="250" dirty="0">
                <a:latin typeface="Calibri"/>
                <a:cs typeface="Calibri"/>
              </a:rPr>
              <a:t>F</a:t>
            </a:r>
            <a:endParaRPr sz="4200">
              <a:latin typeface="Calibri"/>
              <a:cs typeface="Calibri"/>
            </a:endParaRPr>
          </a:p>
          <a:p>
            <a:pPr marL="102235" indent="-102870">
              <a:lnSpc>
                <a:spcPct val="100000"/>
              </a:lnSpc>
            </a:pPr>
            <a:r>
              <a:rPr sz="4200" b="1" spc="195" dirty="0">
                <a:latin typeface="Calibri"/>
                <a:cs typeface="Calibri"/>
              </a:rPr>
              <a:t>A  </a:t>
            </a:r>
            <a:r>
              <a:rPr sz="4200" b="1" spc="145" dirty="0">
                <a:latin typeface="Calibri"/>
                <a:cs typeface="Calibri"/>
              </a:rPr>
              <a:t>I</a:t>
            </a:r>
            <a:endParaRPr sz="4200">
              <a:latin typeface="Calibri"/>
              <a:cs typeface="Calibri"/>
            </a:endParaRPr>
          </a:p>
        </p:txBody>
      </p:sp>
      <p:grpSp>
        <p:nvGrpSpPr>
          <p:cNvPr id="266" name="object 266"/>
          <p:cNvGrpSpPr/>
          <p:nvPr/>
        </p:nvGrpSpPr>
        <p:grpSpPr>
          <a:xfrm>
            <a:off x="5567812" y="13590750"/>
            <a:ext cx="1189355" cy="3263900"/>
            <a:chOff x="5567812" y="13590750"/>
            <a:chExt cx="1189355" cy="3263900"/>
          </a:xfrm>
        </p:grpSpPr>
        <p:sp>
          <p:nvSpPr>
            <p:cNvPr id="267" name="object 267"/>
            <p:cNvSpPr/>
            <p:nvPr/>
          </p:nvSpPr>
          <p:spPr>
            <a:xfrm>
              <a:off x="5582417" y="13605355"/>
              <a:ext cx="1160145" cy="3234690"/>
            </a:xfrm>
            <a:custGeom>
              <a:avLst/>
              <a:gdLst/>
              <a:ahLst/>
              <a:cxnLst/>
              <a:rect l="l" t="t" r="r" b="b"/>
              <a:pathLst>
                <a:path w="1160145" h="3234690">
                  <a:moveTo>
                    <a:pt x="1159654" y="3234443"/>
                  </a:moveTo>
                  <a:lnTo>
                    <a:pt x="0" y="3234443"/>
                  </a:lnTo>
                  <a:lnTo>
                    <a:pt x="0" y="0"/>
                  </a:lnTo>
                  <a:lnTo>
                    <a:pt x="1159654" y="0"/>
                  </a:lnTo>
                  <a:lnTo>
                    <a:pt x="1159654" y="3234443"/>
                  </a:lnTo>
                  <a:close/>
                </a:path>
              </a:pathLst>
            </a:custGeom>
            <a:solidFill>
              <a:srgbClr val="C3E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5582417" y="13605355"/>
              <a:ext cx="1160145" cy="3234690"/>
            </a:xfrm>
            <a:custGeom>
              <a:avLst/>
              <a:gdLst/>
              <a:ahLst/>
              <a:cxnLst/>
              <a:rect l="l" t="t" r="r" b="b"/>
              <a:pathLst>
                <a:path w="1160145" h="3234690">
                  <a:moveTo>
                    <a:pt x="0" y="0"/>
                  </a:moveTo>
                  <a:lnTo>
                    <a:pt x="1159654" y="0"/>
                  </a:lnTo>
                  <a:lnTo>
                    <a:pt x="1159654" y="3234443"/>
                  </a:lnTo>
                  <a:lnTo>
                    <a:pt x="0" y="3234443"/>
                  </a:lnTo>
                  <a:lnTo>
                    <a:pt x="0" y="0"/>
                  </a:lnTo>
                  <a:close/>
                </a:path>
              </a:pathLst>
            </a:custGeom>
            <a:ln w="29073">
              <a:solidFill>
                <a:srgbClr val="477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9" name="object 269"/>
          <p:cNvSpPr txBox="1"/>
          <p:nvPr/>
        </p:nvSpPr>
        <p:spPr>
          <a:xfrm>
            <a:off x="5982570" y="14283754"/>
            <a:ext cx="366395" cy="1934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815">
              <a:lnSpc>
                <a:spcPts val="4855"/>
              </a:lnSpc>
            </a:pPr>
            <a:r>
              <a:rPr sz="4200" b="1" spc="250" dirty="0">
                <a:latin typeface="Calibri"/>
                <a:cs typeface="Calibri"/>
              </a:rPr>
              <a:t>F</a:t>
            </a:r>
            <a:endParaRPr sz="4200">
              <a:latin typeface="Calibri"/>
              <a:cs typeface="Calibri"/>
            </a:endParaRPr>
          </a:p>
          <a:p>
            <a:pPr marL="102235" indent="-102870">
              <a:lnSpc>
                <a:spcPct val="100000"/>
              </a:lnSpc>
            </a:pPr>
            <a:r>
              <a:rPr sz="4200" b="1" spc="195" dirty="0">
                <a:latin typeface="Calibri"/>
                <a:cs typeface="Calibri"/>
              </a:rPr>
              <a:t>A  </a:t>
            </a:r>
            <a:r>
              <a:rPr sz="4200" b="1" spc="145" dirty="0">
                <a:latin typeface="Calibri"/>
                <a:cs typeface="Calibri"/>
              </a:rPr>
              <a:t>I</a:t>
            </a:r>
            <a:endParaRPr sz="4200">
              <a:latin typeface="Calibri"/>
              <a:cs typeface="Calibri"/>
            </a:endParaRPr>
          </a:p>
        </p:txBody>
      </p:sp>
      <p:grpSp>
        <p:nvGrpSpPr>
          <p:cNvPr id="270" name="object 270"/>
          <p:cNvGrpSpPr/>
          <p:nvPr/>
        </p:nvGrpSpPr>
        <p:grpSpPr>
          <a:xfrm>
            <a:off x="2598670" y="11606931"/>
            <a:ext cx="4886325" cy="5394960"/>
            <a:chOff x="2598670" y="11606931"/>
            <a:chExt cx="4886325" cy="5394960"/>
          </a:xfrm>
        </p:grpSpPr>
        <p:sp>
          <p:nvSpPr>
            <p:cNvPr id="271" name="object 271"/>
            <p:cNvSpPr/>
            <p:nvPr/>
          </p:nvSpPr>
          <p:spPr>
            <a:xfrm>
              <a:off x="5333920" y="13752375"/>
              <a:ext cx="1160145" cy="3234690"/>
            </a:xfrm>
            <a:custGeom>
              <a:avLst/>
              <a:gdLst/>
              <a:ahLst/>
              <a:cxnLst/>
              <a:rect l="l" t="t" r="r" b="b"/>
              <a:pathLst>
                <a:path w="1160145" h="3234690">
                  <a:moveTo>
                    <a:pt x="1159654" y="3234443"/>
                  </a:moveTo>
                  <a:lnTo>
                    <a:pt x="0" y="3234443"/>
                  </a:lnTo>
                  <a:lnTo>
                    <a:pt x="0" y="0"/>
                  </a:lnTo>
                  <a:lnTo>
                    <a:pt x="1159654" y="0"/>
                  </a:lnTo>
                  <a:lnTo>
                    <a:pt x="1159654" y="3234443"/>
                  </a:lnTo>
                  <a:close/>
                </a:path>
              </a:pathLst>
            </a:custGeom>
            <a:solidFill>
              <a:srgbClr val="C3E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5333920" y="13752375"/>
              <a:ext cx="1160145" cy="3234690"/>
            </a:xfrm>
            <a:custGeom>
              <a:avLst/>
              <a:gdLst/>
              <a:ahLst/>
              <a:cxnLst/>
              <a:rect l="l" t="t" r="r" b="b"/>
              <a:pathLst>
                <a:path w="1160145" h="3234690">
                  <a:moveTo>
                    <a:pt x="0" y="0"/>
                  </a:moveTo>
                  <a:lnTo>
                    <a:pt x="1159654" y="0"/>
                  </a:lnTo>
                  <a:lnTo>
                    <a:pt x="1159654" y="3234443"/>
                  </a:lnTo>
                  <a:lnTo>
                    <a:pt x="0" y="3234443"/>
                  </a:lnTo>
                  <a:lnTo>
                    <a:pt x="0" y="0"/>
                  </a:lnTo>
                  <a:close/>
                </a:path>
              </a:pathLst>
            </a:custGeom>
            <a:ln w="29073">
              <a:solidFill>
                <a:srgbClr val="477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5499585" y="11620583"/>
              <a:ext cx="1971675" cy="941069"/>
            </a:xfrm>
            <a:custGeom>
              <a:avLst/>
              <a:gdLst/>
              <a:ahLst/>
              <a:cxnLst/>
              <a:rect l="l" t="t" r="r" b="b"/>
              <a:pathLst>
                <a:path w="1971675" h="941070">
                  <a:moveTo>
                    <a:pt x="1971411" y="940928"/>
                  </a:moveTo>
                  <a:lnTo>
                    <a:pt x="0" y="940928"/>
                  </a:lnTo>
                  <a:lnTo>
                    <a:pt x="0" y="0"/>
                  </a:lnTo>
                  <a:lnTo>
                    <a:pt x="1971411" y="0"/>
                  </a:lnTo>
                  <a:lnTo>
                    <a:pt x="1971411" y="940928"/>
                  </a:lnTo>
                  <a:close/>
                </a:path>
              </a:pathLst>
            </a:custGeom>
            <a:solidFill>
              <a:srgbClr val="D0E1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5499585" y="11620583"/>
              <a:ext cx="1971675" cy="941069"/>
            </a:xfrm>
            <a:custGeom>
              <a:avLst/>
              <a:gdLst/>
              <a:ahLst/>
              <a:cxnLst/>
              <a:rect l="l" t="t" r="r" b="b"/>
              <a:pathLst>
                <a:path w="1971675" h="941070">
                  <a:moveTo>
                    <a:pt x="0" y="0"/>
                  </a:moveTo>
                  <a:lnTo>
                    <a:pt x="1971411" y="0"/>
                  </a:lnTo>
                  <a:lnTo>
                    <a:pt x="1971411" y="940928"/>
                  </a:lnTo>
                  <a:lnTo>
                    <a:pt x="0" y="940928"/>
                  </a:lnTo>
                  <a:lnTo>
                    <a:pt x="0" y="0"/>
                  </a:lnTo>
                  <a:close/>
                </a:path>
              </a:pathLst>
            </a:custGeom>
            <a:ln w="26751">
              <a:solidFill>
                <a:srgbClr val="477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5251088" y="11841113"/>
              <a:ext cx="1971675" cy="941069"/>
            </a:xfrm>
            <a:custGeom>
              <a:avLst/>
              <a:gdLst/>
              <a:ahLst/>
              <a:cxnLst/>
              <a:rect l="l" t="t" r="r" b="b"/>
              <a:pathLst>
                <a:path w="1971675" h="941070">
                  <a:moveTo>
                    <a:pt x="1971411" y="940928"/>
                  </a:moveTo>
                  <a:lnTo>
                    <a:pt x="0" y="940928"/>
                  </a:lnTo>
                  <a:lnTo>
                    <a:pt x="0" y="0"/>
                  </a:lnTo>
                  <a:lnTo>
                    <a:pt x="1971411" y="0"/>
                  </a:lnTo>
                  <a:lnTo>
                    <a:pt x="1971411" y="940928"/>
                  </a:lnTo>
                  <a:close/>
                </a:path>
              </a:pathLst>
            </a:custGeom>
            <a:solidFill>
              <a:srgbClr val="D0E1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5251088" y="11841113"/>
              <a:ext cx="1971675" cy="941069"/>
            </a:xfrm>
            <a:custGeom>
              <a:avLst/>
              <a:gdLst/>
              <a:ahLst/>
              <a:cxnLst/>
              <a:rect l="l" t="t" r="r" b="b"/>
              <a:pathLst>
                <a:path w="1971675" h="941070">
                  <a:moveTo>
                    <a:pt x="0" y="0"/>
                  </a:moveTo>
                  <a:lnTo>
                    <a:pt x="1971411" y="0"/>
                  </a:lnTo>
                  <a:lnTo>
                    <a:pt x="1971411" y="940928"/>
                  </a:lnTo>
                  <a:lnTo>
                    <a:pt x="0" y="940928"/>
                  </a:lnTo>
                  <a:lnTo>
                    <a:pt x="0" y="0"/>
                  </a:lnTo>
                  <a:close/>
                </a:path>
              </a:pathLst>
            </a:custGeom>
            <a:ln w="26751">
              <a:solidFill>
                <a:srgbClr val="477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2605972" y="12581115"/>
              <a:ext cx="2711450" cy="3429000"/>
            </a:xfrm>
            <a:custGeom>
              <a:avLst/>
              <a:gdLst/>
              <a:ahLst/>
              <a:cxnLst/>
              <a:rect l="l" t="t" r="r" b="b"/>
              <a:pathLst>
                <a:path w="2711450" h="3429000">
                  <a:moveTo>
                    <a:pt x="0" y="0"/>
                  </a:moveTo>
                  <a:lnTo>
                    <a:pt x="2711160" y="3428836"/>
                  </a:lnTo>
                </a:path>
              </a:pathLst>
            </a:custGeom>
            <a:ln w="14088">
              <a:solidFill>
                <a:srgbClr val="285D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8" name="object 27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207411" y="15905874"/>
              <a:ext cx="126509" cy="125313"/>
            </a:xfrm>
            <a:prstGeom prst="rect">
              <a:avLst/>
            </a:prstGeom>
          </p:spPr>
        </p:pic>
        <p:sp>
          <p:nvSpPr>
            <p:cNvPr id="279" name="object 279"/>
            <p:cNvSpPr/>
            <p:nvPr/>
          </p:nvSpPr>
          <p:spPr>
            <a:xfrm>
              <a:off x="2605972" y="12285663"/>
              <a:ext cx="2451100" cy="295910"/>
            </a:xfrm>
            <a:custGeom>
              <a:avLst/>
              <a:gdLst/>
              <a:ahLst/>
              <a:cxnLst/>
              <a:rect l="l" t="t" r="r" b="b"/>
              <a:pathLst>
                <a:path w="2451100" h="295909">
                  <a:moveTo>
                    <a:pt x="0" y="295451"/>
                  </a:moveTo>
                  <a:lnTo>
                    <a:pt x="2450485" y="0"/>
                  </a:lnTo>
                </a:path>
              </a:pathLst>
            </a:custGeom>
            <a:ln w="13092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0" name="object 28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45263" y="12236055"/>
              <a:ext cx="140159" cy="120229"/>
            </a:xfrm>
            <a:prstGeom prst="rect">
              <a:avLst/>
            </a:prstGeom>
          </p:spPr>
        </p:pic>
        <p:sp>
          <p:nvSpPr>
            <p:cNvPr id="281" name="object 281"/>
            <p:cNvSpPr/>
            <p:nvPr/>
          </p:nvSpPr>
          <p:spPr>
            <a:xfrm>
              <a:off x="2688805" y="12422856"/>
              <a:ext cx="2376170" cy="2070100"/>
            </a:xfrm>
            <a:custGeom>
              <a:avLst/>
              <a:gdLst/>
              <a:ahLst/>
              <a:cxnLst/>
              <a:rect l="l" t="t" r="r" b="b"/>
              <a:pathLst>
                <a:path w="2376170" h="2070100">
                  <a:moveTo>
                    <a:pt x="0" y="2069521"/>
                  </a:moveTo>
                  <a:lnTo>
                    <a:pt x="2375766" y="0"/>
                  </a:lnTo>
                </a:path>
              </a:pathLst>
            </a:custGeom>
            <a:ln w="13783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2" name="object 28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949136" y="12404692"/>
              <a:ext cx="136286" cy="120242"/>
            </a:xfrm>
            <a:prstGeom prst="rect">
              <a:avLst/>
            </a:prstGeom>
          </p:spPr>
        </p:pic>
        <p:sp>
          <p:nvSpPr>
            <p:cNvPr id="283" name="object 283"/>
            <p:cNvSpPr/>
            <p:nvPr/>
          </p:nvSpPr>
          <p:spPr>
            <a:xfrm>
              <a:off x="2688805" y="14269429"/>
              <a:ext cx="2611120" cy="223520"/>
            </a:xfrm>
            <a:custGeom>
              <a:avLst/>
              <a:gdLst/>
              <a:ahLst/>
              <a:cxnLst/>
              <a:rect l="l" t="t" r="r" b="b"/>
              <a:pathLst>
                <a:path w="2611120" h="223519">
                  <a:moveTo>
                    <a:pt x="0" y="222947"/>
                  </a:moveTo>
                  <a:lnTo>
                    <a:pt x="2610495" y="0"/>
                  </a:lnTo>
                </a:path>
              </a:pathLst>
            </a:custGeom>
            <a:ln w="13080">
              <a:solidFill>
                <a:srgbClr val="285D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4" name="object 28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89637" y="14216527"/>
              <a:ext cx="138760" cy="120765"/>
            </a:xfrm>
            <a:prstGeom prst="rect">
              <a:avLst/>
            </a:prstGeom>
          </p:spPr>
        </p:pic>
        <p:sp>
          <p:nvSpPr>
            <p:cNvPr id="285" name="object 285"/>
            <p:cNvSpPr/>
            <p:nvPr/>
          </p:nvSpPr>
          <p:spPr>
            <a:xfrm>
              <a:off x="2688805" y="14492377"/>
              <a:ext cx="2541270" cy="2109470"/>
            </a:xfrm>
            <a:custGeom>
              <a:avLst/>
              <a:gdLst/>
              <a:ahLst/>
              <a:cxnLst/>
              <a:rect l="l" t="t" r="r" b="b"/>
              <a:pathLst>
                <a:path w="2541270" h="2109469">
                  <a:moveTo>
                    <a:pt x="0" y="0"/>
                  </a:moveTo>
                  <a:lnTo>
                    <a:pt x="2540945" y="2109170"/>
                  </a:lnTo>
                </a:path>
              </a:pathLst>
            </a:custGeom>
            <a:ln w="13744">
              <a:solidFill>
                <a:srgbClr val="285D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6" name="object 28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13844" y="16499994"/>
              <a:ext cx="137244" cy="119275"/>
            </a:xfrm>
            <a:prstGeom prst="rect">
              <a:avLst/>
            </a:prstGeom>
          </p:spPr>
        </p:pic>
      </p:grpSp>
      <p:sp>
        <p:nvSpPr>
          <p:cNvPr id="287" name="object 287"/>
          <p:cNvSpPr txBox="1"/>
          <p:nvPr/>
        </p:nvSpPr>
        <p:spPr>
          <a:xfrm>
            <a:off x="1443578" y="12274401"/>
            <a:ext cx="1008380" cy="6686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200" spc="10" dirty="0">
                <a:solidFill>
                  <a:srgbClr val="231F20"/>
                </a:solidFill>
                <a:latin typeface="Arial MT"/>
                <a:cs typeface="Arial MT"/>
              </a:rPr>
              <a:t>FS1</a:t>
            </a:r>
            <a:endParaRPr sz="4200">
              <a:latin typeface="Arial MT"/>
              <a:cs typeface="Arial MT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1287341" y="12109785"/>
            <a:ext cx="1320800" cy="889635"/>
          </a:xfrm>
          <a:custGeom>
            <a:avLst/>
            <a:gdLst/>
            <a:ahLst/>
            <a:cxnLst/>
            <a:rect l="l" t="t" r="r" b="b"/>
            <a:pathLst>
              <a:path w="1320800" h="889634">
                <a:moveTo>
                  <a:pt x="0" y="889068"/>
                </a:moveTo>
                <a:lnTo>
                  <a:pt x="1320523" y="889068"/>
                </a:lnTo>
                <a:lnTo>
                  <a:pt x="1320523" y="0"/>
                </a:lnTo>
                <a:lnTo>
                  <a:pt x="0" y="0"/>
                </a:lnTo>
                <a:lnTo>
                  <a:pt x="0" y="889068"/>
                </a:lnTo>
                <a:close/>
              </a:path>
            </a:pathLst>
          </a:custGeom>
          <a:ln w="261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 txBox="1"/>
          <p:nvPr/>
        </p:nvSpPr>
        <p:spPr>
          <a:xfrm>
            <a:off x="1434317" y="13873968"/>
            <a:ext cx="1008380" cy="4229100"/>
          </a:xfrm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55"/>
              </a:spcBef>
            </a:pPr>
            <a:r>
              <a:rPr sz="4200" spc="10" dirty="0">
                <a:solidFill>
                  <a:srgbClr val="231F20"/>
                </a:solidFill>
                <a:latin typeface="Arial MT"/>
                <a:cs typeface="Arial MT"/>
              </a:rPr>
              <a:t>FS2</a:t>
            </a:r>
            <a:endParaRPr sz="4200">
              <a:latin typeface="Arial MT"/>
              <a:cs typeface="Arial MT"/>
            </a:endParaRPr>
          </a:p>
          <a:p>
            <a:pPr marR="62865" algn="ctr">
              <a:lnSpc>
                <a:spcPts val="4370"/>
              </a:lnSpc>
              <a:spcBef>
                <a:spcPts val="2155"/>
              </a:spcBef>
            </a:pPr>
            <a:r>
              <a:rPr sz="4200" b="1" spc="5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4200">
              <a:latin typeface="Arial"/>
              <a:cs typeface="Arial"/>
            </a:endParaRPr>
          </a:p>
          <a:p>
            <a:pPr marR="62865" algn="ctr">
              <a:lnSpc>
                <a:spcPts val="3704"/>
              </a:lnSpc>
            </a:pPr>
            <a:r>
              <a:rPr sz="4200" b="1" spc="5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4200">
              <a:latin typeface="Arial"/>
              <a:cs typeface="Arial"/>
            </a:endParaRPr>
          </a:p>
          <a:p>
            <a:pPr marR="62865" algn="ctr">
              <a:lnSpc>
                <a:spcPts val="3704"/>
              </a:lnSpc>
            </a:pPr>
            <a:r>
              <a:rPr sz="4200" b="1" spc="5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4200">
              <a:latin typeface="Arial"/>
              <a:cs typeface="Arial"/>
            </a:endParaRPr>
          </a:p>
          <a:p>
            <a:pPr marR="62865" algn="ctr">
              <a:lnSpc>
                <a:spcPts val="4370"/>
              </a:lnSpc>
            </a:pPr>
            <a:r>
              <a:rPr sz="4200" b="1" spc="5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4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50"/>
              </a:spcBef>
            </a:pPr>
            <a:r>
              <a:rPr sz="4200" spc="10" dirty="0">
                <a:solidFill>
                  <a:srgbClr val="231F20"/>
                </a:solidFill>
                <a:latin typeface="Arial MT"/>
                <a:cs typeface="Arial MT"/>
              </a:rPr>
              <a:t>FSn</a:t>
            </a:r>
            <a:endParaRPr sz="4200">
              <a:latin typeface="Arial MT"/>
              <a:cs typeface="Arial MT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1278080" y="13980518"/>
            <a:ext cx="1320800" cy="889635"/>
          </a:xfrm>
          <a:custGeom>
            <a:avLst/>
            <a:gdLst/>
            <a:ahLst/>
            <a:cxnLst/>
            <a:rect l="l" t="t" r="r" b="b"/>
            <a:pathLst>
              <a:path w="1320800" h="889634">
                <a:moveTo>
                  <a:pt x="0" y="889068"/>
                </a:moveTo>
                <a:lnTo>
                  <a:pt x="1320523" y="889068"/>
                </a:lnTo>
                <a:lnTo>
                  <a:pt x="1320523" y="0"/>
                </a:lnTo>
                <a:lnTo>
                  <a:pt x="0" y="0"/>
                </a:lnTo>
                <a:lnTo>
                  <a:pt x="0" y="889068"/>
                </a:lnTo>
                <a:close/>
              </a:path>
            </a:pathLst>
          </a:custGeom>
          <a:ln w="261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 txBox="1"/>
          <p:nvPr/>
        </p:nvSpPr>
        <p:spPr>
          <a:xfrm>
            <a:off x="5499585" y="11841113"/>
            <a:ext cx="1723389" cy="720725"/>
          </a:xfrm>
          <a:prstGeom prst="rect">
            <a:avLst/>
          </a:prstGeom>
          <a:solidFill>
            <a:srgbClr val="D0E1F4"/>
          </a:solidFill>
          <a:ln w="26880">
            <a:solidFill>
              <a:srgbClr val="47719C"/>
            </a:solidFill>
          </a:ln>
        </p:spPr>
        <p:txBody>
          <a:bodyPr vert="horz" wrap="square" lIns="0" tIns="135890" rIns="0" bIns="0" rtlCol="0">
            <a:spAutoFit/>
          </a:bodyPr>
          <a:lstStyle/>
          <a:p>
            <a:pPr marL="321310">
              <a:lnSpc>
                <a:spcPct val="100000"/>
              </a:lnSpc>
              <a:spcBef>
                <a:spcPts val="1070"/>
              </a:spcBef>
            </a:pPr>
            <a:r>
              <a:rPr sz="2650" spc="15" dirty="0">
                <a:solidFill>
                  <a:srgbClr val="231F20"/>
                </a:solidFill>
                <a:latin typeface="Calibri"/>
                <a:cs typeface="Calibri"/>
              </a:rPr>
              <a:t>Radio</a:t>
            </a:r>
            <a:endParaRPr sz="2650">
              <a:latin typeface="Calibri"/>
              <a:cs typeface="Calibri"/>
            </a:endParaRPr>
          </a:p>
        </p:txBody>
      </p:sp>
      <p:sp>
        <p:nvSpPr>
          <p:cNvPr id="292" name="object 292"/>
          <p:cNvSpPr txBox="1"/>
          <p:nvPr/>
        </p:nvSpPr>
        <p:spPr>
          <a:xfrm>
            <a:off x="5830915" y="13752376"/>
            <a:ext cx="662940" cy="2867025"/>
          </a:xfrm>
          <a:prstGeom prst="rect">
            <a:avLst/>
          </a:prstGeom>
          <a:solidFill>
            <a:srgbClr val="C3E4ED"/>
          </a:solidFill>
          <a:ln w="29146">
            <a:solidFill>
              <a:srgbClr val="47719C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3950">
              <a:latin typeface="Times New Roman"/>
              <a:cs typeface="Times New Roman"/>
            </a:endParaRPr>
          </a:p>
          <a:p>
            <a:pPr marR="411480" indent="28575">
              <a:lnSpc>
                <a:spcPct val="100800"/>
              </a:lnSpc>
            </a:pP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F </a:t>
            </a:r>
            <a:r>
              <a:rPr sz="3800" spc="-84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endParaRPr sz="3800">
              <a:latin typeface="Calibri"/>
              <a:cs typeface="Calibri"/>
            </a:endParaRPr>
          </a:p>
          <a:p>
            <a:pPr marL="41275">
              <a:lnSpc>
                <a:spcPts val="3785"/>
              </a:lnSpc>
            </a:pPr>
            <a:r>
              <a:rPr sz="5700" spc="7" baseline="-11695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5700" spc="67" baseline="-116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850" spc="10" dirty="0">
                <a:solidFill>
                  <a:srgbClr val="231F20"/>
                </a:solidFill>
                <a:latin typeface="Calibri"/>
                <a:cs typeface="Calibri"/>
              </a:rPr>
              <a:t>*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293" name="object 293"/>
          <p:cNvSpPr txBox="1"/>
          <p:nvPr/>
        </p:nvSpPr>
        <p:spPr>
          <a:xfrm>
            <a:off x="938018" y="8386191"/>
            <a:ext cx="12600305" cy="3510279"/>
          </a:xfrm>
          <a:prstGeom prst="rect">
            <a:avLst/>
          </a:prstGeom>
        </p:spPr>
        <p:txBody>
          <a:bodyPr vert="horz" wrap="square" lIns="0" tIns="323215" rIns="0" bIns="0" rtlCol="0">
            <a:spAutoFit/>
          </a:bodyPr>
          <a:lstStyle/>
          <a:p>
            <a:pPr marL="12700" indent="1061085">
              <a:lnSpc>
                <a:spcPct val="100000"/>
              </a:lnSpc>
              <a:spcBef>
                <a:spcPts val="2545"/>
              </a:spcBef>
            </a:pP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Architecture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générale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diffusion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des 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informations</a:t>
            </a:r>
            <a:endParaRPr sz="380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  <a:spcBef>
                <a:spcPts val="2410"/>
              </a:spcBef>
              <a:tabLst>
                <a:tab pos="3652520" algn="l"/>
                <a:tab pos="7465059" algn="l"/>
                <a:tab pos="10962005" algn="l"/>
              </a:tabLst>
            </a:pPr>
            <a:r>
              <a:rPr sz="3800" b="1" i="1" spc="-50" dirty="0">
                <a:solidFill>
                  <a:srgbClr val="25408F"/>
                </a:solidFill>
                <a:latin typeface="Calibri"/>
                <a:cs typeface="Calibri"/>
              </a:rPr>
              <a:t>F</a:t>
            </a:r>
            <a:r>
              <a:rPr sz="3800" b="1" i="1" spc="5" dirty="0">
                <a:solidFill>
                  <a:srgbClr val="25408F"/>
                </a:solidFill>
                <a:latin typeface="Calibri"/>
                <a:cs typeface="Calibri"/>
              </a:rPr>
              <a:t>ournisseur</a:t>
            </a:r>
            <a:r>
              <a:rPr sz="3800" b="1" i="1" spc="10" dirty="0">
                <a:solidFill>
                  <a:srgbClr val="25408F"/>
                </a:solidFill>
                <a:latin typeface="Calibri"/>
                <a:cs typeface="Calibri"/>
              </a:rPr>
              <a:t>s</a:t>
            </a:r>
            <a:r>
              <a:rPr sz="3800" b="1" i="1" dirty="0">
                <a:solidFill>
                  <a:srgbClr val="25408F"/>
                </a:solidFill>
                <a:latin typeface="Calibri"/>
                <a:cs typeface="Calibri"/>
              </a:rPr>
              <a:t>	</a:t>
            </a:r>
            <a:r>
              <a:rPr sz="3800" b="1" i="1" spc="10" dirty="0">
                <a:solidFill>
                  <a:srgbClr val="25408F"/>
                </a:solidFill>
                <a:latin typeface="Calibri"/>
                <a:cs typeface="Calibri"/>
              </a:rPr>
              <a:t>Opéra</a:t>
            </a:r>
            <a:r>
              <a:rPr sz="3800" b="1" i="1" spc="-30" dirty="0">
                <a:solidFill>
                  <a:srgbClr val="25408F"/>
                </a:solidFill>
                <a:latin typeface="Calibri"/>
                <a:cs typeface="Calibri"/>
              </a:rPr>
              <a:t>t</a:t>
            </a:r>
            <a:r>
              <a:rPr sz="3800" b="1" i="1" spc="5" dirty="0">
                <a:solidFill>
                  <a:srgbClr val="25408F"/>
                </a:solidFill>
                <a:latin typeface="Calibri"/>
                <a:cs typeface="Calibri"/>
              </a:rPr>
              <a:t>eur</a:t>
            </a:r>
            <a:r>
              <a:rPr sz="3800" b="1" i="1" spc="10" dirty="0">
                <a:solidFill>
                  <a:srgbClr val="25408F"/>
                </a:solidFill>
                <a:latin typeface="Calibri"/>
                <a:cs typeface="Calibri"/>
              </a:rPr>
              <a:t>s</a:t>
            </a:r>
            <a:r>
              <a:rPr sz="3800" b="1" i="1" dirty="0">
                <a:solidFill>
                  <a:srgbClr val="25408F"/>
                </a:solidFill>
                <a:latin typeface="Calibri"/>
                <a:cs typeface="Calibri"/>
              </a:rPr>
              <a:t>	</a:t>
            </a:r>
            <a:r>
              <a:rPr sz="3800" b="1" i="1" spc="-45" dirty="0">
                <a:solidFill>
                  <a:srgbClr val="25408F"/>
                </a:solidFill>
                <a:latin typeface="Calibri"/>
                <a:cs typeface="Calibri"/>
              </a:rPr>
              <a:t>R</a:t>
            </a:r>
            <a:r>
              <a:rPr sz="3800" b="1" i="1" spc="5" dirty="0">
                <a:solidFill>
                  <a:srgbClr val="25408F"/>
                </a:solidFill>
                <a:latin typeface="Calibri"/>
                <a:cs typeface="Calibri"/>
              </a:rPr>
              <a:t>éseau</a:t>
            </a:r>
            <a:r>
              <a:rPr sz="3800" b="1" i="1" spc="10" dirty="0">
                <a:solidFill>
                  <a:srgbClr val="25408F"/>
                </a:solidFill>
                <a:latin typeface="Calibri"/>
                <a:cs typeface="Calibri"/>
              </a:rPr>
              <a:t>x</a:t>
            </a:r>
            <a:r>
              <a:rPr sz="3800" b="1" i="1" dirty="0">
                <a:solidFill>
                  <a:srgbClr val="25408F"/>
                </a:solidFill>
                <a:latin typeface="Calibri"/>
                <a:cs typeface="Calibri"/>
              </a:rPr>
              <a:t>	</a:t>
            </a:r>
            <a:r>
              <a:rPr sz="3800" b="1" i="1" spc="10" dirty="0">
                <a:solidFill>
                  <a:srgbClr val="25408F"/>
                </a:solidFill>
                <a:latin typeface="Calibri"/>
                <a:cs typeface="Calibri"/>
              </a:rPr>
              <a:t>Usagers  </a:t>
            </a:r>
            <a:r>
              <a:rPr sz="3800" b="1" i="1" spc="15" dirty="0">
                <a:solidFill>
                  <a:srgbClr val="25408F"/>
                </a:solidFill>
                <a:latin typeface="Calibri"/>
                <a:cs typeface="Calibri"/>
              </a:rPr>
              <a:t>de</a:t>
            </a:r>
            <a:r>
              <a:rPr sz="3800" b="1" i="1" dirty="0">
                <a:solidFill>
                  <a:srgbClr val="25408F"/>
                </a:solidFill>
                <a:latin typeface="Calibri"/>
                <a:cs typeface="Calibri"/>
              </a:rPr>
              <a:t> </a:t>
            </a:r>
            <a:r>
              <a:rPr sz="3800" b="1" i="1" spc="5" dirty="0">
                <a:solidFill>
                  <a:srgbClr val="25408F"/>
                </a:solidFill>
                <a:latin typeface="Calibri"/>
                <a:cs typeface="Calibri"/>
              </a:rPr>
              <a:t>services</a:t>
            </a:r>
            <a:endParaRPr sz="3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500">
              <a:latin typeface="Calibri"/>
              <a:cs typeface="Calibri"/>
            </a:endParaRPr>
          </a:p>
          <a:p>
            <a:pPr marL="8203565">
              <a:lnSpc>
                <a:spcPct val="100000"/>
              </a:lnSpc>
              <a:spcBef>
                <a:spcPts val="5"/>
              </a:spcBef>
            </a:pPr>
            <a:r>
              <a:rPr sz="3750" spc="15" dirty="0">
                <a:latin typeface="Calibri"/>
                <a:cs typeface="Calibri"/>
              </a:rPr>
              <a:t>FM</a:t>
            </a:r>
            <a:endParaRPr sz="3750">
              <a:latin typeface="Calibri"/>
              <a:cs typeface="Calibri"/>
            </a:endParaRPr>
          </a:p>
        </p:txBody>
      </p:sp>
      <p:sp>
        <p:nvSpPr>
          <p:cNvPr id="294" name="object 294"/>
          <p:cNvSpPr txBox="1"/>
          <p:nvPr/>
        </p:nvSpPr>
        <p:spPr>
          <a:xfrm>
            <a:off x="3616173" y="18156711"/>
            <a:ext cx="10037445" cy="12782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897755">
              <a:lnSpc>
                <a:spcPct val="100000"/>
              </a:lnSpc>
              <a:spcBef>
                <a:spcPts val="130"/>
              </a:spcBef>
            </a:pPr>
            <a:r>
              <a:rPr sz="2650" spc="-30" dirty="0">
                <a:solidFill>
                  <a:srgbClr val="231F20"/>
                </a:solidFill>
                <a:latin typeface="Calibri"/>
                <a:cs typeface="Calibri"/>
              </a:rPr>
              <a:t>*F.A.I</a:t>
            </a:r>
            <a:r>
              <a:rPr sz="265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650" spc="5" dirty="0">
                <a:solidFill>
                  <a:srgbClr val="231F20"/>
                </a:solidFill>
                <a:latin typeface="Calibri"/>
                <a:cs typeface="Calibri"/>
              </a:rPr>
              <a:t>: Fournisseur </a:t>
            </a:r>
            <a:r>
              <a:rPr sz="2650" spc="-20" dirty="0">
                <a:solidFill>
                  <a:srgbClr val="231F20"/>
                </a:solidFill>
                <a:latin typeface="Calibri"/>
                <a:cs typeface="Calibri"/>
              </a:rPr>
              <a:t>d’accès</a:t>
            </a:r>
            <a:r>
              <a:rPr sz="265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650" spc="15" dirty="0">
                <a:solidFill>
                  <a:srgbClr val="231F20"/>
                </a:solidFill>
                <a:latin typeface="Calibri"/>
                <a:cs typeface="Calibri"/>
              </a:rPr>
              <a:t>à</a:t>
            </a:r>
            <a:r>
              <a:rPr sz="265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650" dirty="0">
                <a:solidFill>
                  <a:srgbClr val="231F20"/>
                </a:solidFill>
                <a:latin typeface="Calibri"/>
                <a:cs typeface="Calibri"/>
              </a:rPr>
              <a:t>Internet</a:t>
            </a:r>
            <a:endParaRPr sz="2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815"/>
              </a:spcBef>
            </a:pPr>
            <a:r>
              <a:rPr sz="3200" b="1" spc="-45" dirty="0">
                <a:solidFill>
                  <a:srgbClr val="689FD0"/>
                </a:solidFill>
                <a:latin typeface="Calibri"/>
                <a:cs typeface="Calibri"/>
              </a:rPr>
              <a:t>L’automobile</a:t>
            </a:r>
            <a:r>
              <a:rPr sz="3200" b="1" spc="-10" dirty="0">
                <a:solidFill>
                  <a:srgbClr val="689FD0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689FD0"/>
                </a:solidFill>
                <a:latin typeface="Calibri"/>
                <a:cs typeface="Calibri"/>
              </a:rPr>
              <a:t>intelligente</a:t>
            </a:r>
            <a:r>
              <a:rPr sz="3200" b="1" spc="-10" dirty="0">
                <a:solidFill>
                  <a:srgbClr val="689FD0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689FD0"/>
                </a:solidFill>
                <a:latin typeface="Calibri"/>
                <a:cs typeface="Calibri"/>
              </a:rPr>
              <a:t>et</a:t>
            </a:r>
            <a:r>
              <a:rPr sz="3200" b="1" spc="-10" dirty="0">
                <a:solidFill>
                  <a:srgbClr val="689FD0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689FD0"/>
                </a:solidFill>
                <a:latin typeface="Calibri"/>
                <a:cs typeface="Calibri"/>
              </a:rPr>
              <a:t>communicante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32"/>
            <a:ext cx="14360056" cy="201015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36481" y="4231785"/>
            <a:ext cx="939610" cy="1392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45187" y="4231785"/>
            <a:ext cx="939606" cy="1392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51650" y="4231785"/>
            <a:ext cx="939608" cy="1392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9734" y="2817109"/>
            <a:ext cx="2963562" cy="296356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477119" y="3706179"/>
            <a:ext cx="1595764" cy="119682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585504" y="3758104"/>
            <a:ext cx="2621915" cy="1083310"/>
          </a:xfrm>
          <a:prstGeom prst="rect">
            <a:avLst/>
          </a:prstGeom>
          <a:solidFill>
            <a:srgbClr val="A1D562"/>
          </a:solidFill>
          <a:ln w="20263">
            <a:solidFill>
              <a:srgbClr val="6095C9"/>
            </a:solidFill>
          </a:ln>
        </p:spPr>
        <p:txBody>
          <a:bodyPr vert="horz" wrap="square" lIns="0" tIns="213360" rIns="0" bIns="0" rtlCol="0">
            <a:spAutoFit/>
          </a:bodyPr>
          <a:lstStyle/>
          <a:p>
            <a:pPr marL="291465">
              <a:lnSpc>
                <a:spcPct val="100000"/>
              </a:lnSpc>
              <a:spcBef>
                <a:spcPts val="1680"/>
              </a:spcBef>
            </a:pPr>
            <a:r>
              <a:rPr sz="3200" b="1" spc="-15" dirty="0">
                <a:solidFill>
                  <a:srgbClr val="231F20"/>
                </a:solidFill>
                <a:latin typeface="Calibri"/>
                <a:cs typeface="Calibri"/>
              </a:rPr>
              <a:t>Groupe</a:t>
            </a:r>
            <a:r>
              <a:rPr sz="32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231F20"/>
                </a:solidFill>
                <a:latin typeface="Calibri"/>
                <a:cs typeface="Calibri"/>
              </a:rPr>
              <a:t>RDS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20169" y="3758104"/>
            <a:ext cx="2621915" cy="1083310"/>
          </a:xfrm>
          <a:prstGeom prst="rect">
            <a:avLst/>
          </a:prstGeom>
          <a:solidFill>
            <a:srgbClr val="A1D562"/>
          </a:solidFill>
          <a:ln w="20263">
            <a:solidFill>
              <a:srgbClr val="6095C9"/>
            </a:solidFill>
          </a:ln>
        </p:spPr>
        <p:txBody>
          <a:bodyPr vert="horz" wrap="square" lIns="0" tIns="224154" rIns="0" bIns="0" rtlCol="0">
            <a:spAutoFit/>
          </a:bodyPr>
          <a:lstStyle/>
          <a:p>
            <a:pPr marL="291465">
              <a:lnSpc>
                <a:spcPct val="100000"/>
              </a:lnSpc>
              <a:spcBef>
                <a:spcPts val="1764"/>
              </a:spcBef>
            </a:pPr>
            <a:r>
              <a:rPr sz="3200" b="1" spc="-15" dirty="0">
                <a:solidFill>
                  <a:srgbClr val="231F20"/>
                </a:solidFill>
                <a:latin typeface="Calibri"/>
                <a:cs typeface="Calibri"/>
              </a:rPr>
              <a:t>Groupe</a:t>
            </a:r>
            <a:r>
              <a:rPr sz="32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231F20"/>
                </a:solidFill>
                <a:latin typeface="Calibri"/>
                <a:cs typeface="Calibri"/>
              </a:rPr>
              <a:t>RDS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2992" y="4788668"/>
            <a:ext cx="13074015" cy="6303645"/>
            <a:chOff x="592992" y="4788668"/>
            <a:chExt cx="13074015" cy="6303645"/>
          </a:xfrm>
        </p:grpSpPr>
        <p:sp>
          <p:nvSpPr>
            <p:cNvPr id="11" name="object 11"/>
            <p:cNvSpPr/>
            <p:nvPr/>
          </p:nvSpPr>
          <p:spPr>
            <a:xfrm>
              <a:off x="650123" y="9644472"/>
              <a:ext cx="12994640" cy="1424940"/>
            </a:xfrm>
            <a:custGeom>
              <a:avLst/>
              <a:gdLst/>
              <a:ahLst/>
              <a:cxnLst/>
              <a:rect l="l" t="t" r="r" b="b"/>
              <a:pathLst>
                <a:path w="12994640" h="1424940">
                  <a:moveTo>
                    <a:pt x="0" y="0"/>
                  </a:moveTo>
                  <a:lnTo>
                    <a:pt x="12994082" y="0"/>
                  </a:lnTo>
                  <a:lnTo>
                    <a:pt x="12994082" y="1424789"/>
                  </a:lnTo>
                  <a:lnTo>
                    <a:pt x="0" y="1424789"/>
                  </a:lnTo>
                  <a:lnTo>
                    <a:pt x="0" y="0"/>
                  </a:lnTo>
                  <a:close/>
                </a:path>
              </a:pathLst>
            </a:custGeom>
            <a:ln w="455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3123" y="4798800"/>
              <a:ext cx="3963670" cy="4890135"/>
            </a:xfrm>
            <a:custGeom>
              <a:avLst/>
              <a:gdLst/>
              <a:ahLst/>
              <a:cxnLst/>
              <a:rect l="l" t="t" r="r" b="b"/>
              <a:pathLst>
                <a:path w="3963670" h="4890134">
                  <a:moveTo>
                    <a:pt x="3963382" y="0"/>
                  </a:moveTo>
                  <a:lnTo>
                    <a:pt x="0" y="4889615"/>
                  </a:lnTo>
                </a:path>
              </a:pathLst>
            </a:custGeom>
            <a:ln w="2026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15942" y="4849061"/>
              <a:ext cx="6419215" cy="4796790"/>
            </a:xfrm>
            <a:custGeom>
              <a:avLst/>
              <a:gdLst/>
              <a:ahLst/>
              <a:cxnLst/>
              <a:rect l="l" t="t" r="r" b="b"/>
              <a:pathLst>
                <a:path w="6419215" h="4796790">
                  <a:moveTo>
                    <a:pt x="0" y="0"/>
                  </a:moveTo>
                  <a:lnTo>
                    <a:pt x="6418955" y="4796270"/>
                  </a:lnTo>
                </a:path>
              </a:pathLst>
            </a:custGeom>
            <a:ln w="2026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2635" rIns="0" bIns="0" rtlCol="0">
            <a:spAutoFit/>
          </a:bodyPr>
          <a:lstStyle/>
          <a:p>
            <a:pPr algn="ctr">
              <a:lnSpc>
                <a:spcPts val="11000"/>
              </a:lnSpc>
              <a:spcBef>
                <a:spcPts val="120"/>
              </a:spcBef>
            </a:pPr>
            <a:r>
              <a:rPr spc="5" dirty="0"/>
              <a:t>TMC</a:t>
            </a:r>
          </a:p>
          <a:p>
            <a:pPr algn="ctr">
              <a:lnSpc>
                <a:spcPts val="5240"/>
              </a:lnSpc>
            </a:pPr>
            <a:r>
              <a:rPr sz="4750" spc="-70" dirty="0"/>
              <a:t>Traffic</a:t>
            </a:r>
            <a:r>
              <a:rPr sz="4750" spc="-15" dirty="0"/>
              <a:t> </a:t>
            </a:r>
            <a:r>
              <a:rPr sz="4750" spc="5" dirty="0"/>
              <a:t>Message</a:t>
            </a:r>
            <a:r>
              <a:rPr sz="4750" spc="-20" dirty="0"/>
              <a:t> </a:t>
            </a:r>
            <a:r>
              <a:rPr sz="4750" spc="10" dirty="0"/>
              <a:t>Channel</a:t>
            </a:r>
            <a:endParaRPr sz="4750"/>
          </a:p>
        </p:txBody>
      </p:sp>
      <p:sp>
        <p:nvSpPr>
          <p:cNvPr id="15" name="object 15"/>
          <p:cNvSpPr txBox="1"/>
          <p:nvPr/>
        </p:nvSpPr>
        <p:spPr>
          <a:xfrm>
            <a:off x="2600189" y="7619345"/>
            <a:ext cx="8207375" cy="901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750" b="1" spc="-20" dirty="0">
                <a:solidFill>
                  <a:srgbClr val="231F20"/>
                </a:solidFill>
                <a:latin typeface="Calibri"/>
                <a:cs typeface="Calibri"/>
              </a:rPr>
              <a:t>Message </a:t>
            </a:r>
            <a:r>
              <a:rPr sz="5750" b="1" spc="-10" dirty="0">
                <a:solidFill>
                  <a:srgbClr val="231F20"/>
                </a:solidFill>
                <a:latin typeface="Calibri"/>
                <a:cs typeface="Calibri"/>
              </a:rPr>
              <a:t>TMC</a:t>
            </a:r>
            <a:r>
              <a:rPr sz="575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750" b="1" spc="-5" dirty="0">
                <a:solidFill>
                  <a:srgbClr val="231F20"/>
                </a:solidFill>
                <a:latin typeface="Calibri"/>
                <a:cs typeface="Calibri"/>
              </a:rPr>
              <a:t>«</a:t>
            </a:r>
            <a:r>
              <a:rPr sz="57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750" b="1" spc="-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57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750" b="1" spc="-5" dirty="0">
                <a:solidFill>
                  <a:srgbClr val="231F20"/>
                </a:solidFill>
                <a:latin typeface="Calibri"/>
                <a:cs typeface="Calibri"/>
              </a:rPr>
              <a:t>base »*</a:t>
            </a:r>
            <a:endParaRPr sz="5750">
              <a:latin typeface="Calibri"/>
              <a:cs typeface="Calibri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650119" y="9644476"/>
          <a:ext cx="12994640" cy="1424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88485"/>
                <a:gridCol w="3876040"/>
                <a:gridCol w="4729480"/>
              </a:tblGrid>
              <a:tr h="1424789">
                <a:tc>
                  <a:txBody>
                    <a:bodyPr/>
                    <a:lstStyle/>
                    <a:p>
                      <a:pPr marL="41910"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6350" b="1" spc="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quoi</a:t>
                      </a:r>
                      <a:endParaRPr sz="6350">
                        <a:latin typeface="Calibri"/>
                        <a:cs typeface="Calibri"/>
                      </a:endParaRPr>
                    </a:p>
                  </a:txBody>
                  <a:tcPr marL="0" marR="0" marT="179070" marB="0">
                    <a:lnR w="53975">
                      <a:solidFill>
                        <a:srgbClr val="000000"/>
                      </a:solidFill>
                      <a:prstDash val="solid"/>
                    </a:lnR>
                    <a:solidFill>
                      <a:srgbClr val="A1D562"/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6350" b="1" spc="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où</a:t>
                      </a:r>
                      <a:endParaRPr sz="6350">
                        <a:latin typeface="Calibri"/>
                        <a:cs typeface="Calibri"/>
                      </a:endParaRPr>
                    </a:p>
                  </a:txBody>
                  <a:tcPr marL="0" marR="0" marT="179070" marB="0">
                    <a:lnL w="53975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000000"/>
                      </a:solidFill>
                      <a:prstDash val="solid"/>
                    </a:lnR>
                    <a:solidFill>
                      <a:srgbClr val="A1D562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6350" b="1" spc="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quand</a:t>
                      </a:r>
                      <a:endParaRPr sz="6350">
                        <a:latin typeface="Calibri"/>
                        <a:cs typeface="Calibri"/>
                      </a:endParaRPr>
                    </a:p>
                  </a:txBody>
                  <a:tcPr marL="0" marR="0" marT="179070" marB="0">
                    <a:lnL w="53975">
                      <a:solidFill>
                        <a:srgbClr val="000000"/>
                      </a:solidFill>
                      <a:prstDash val="solid"/>
                    </a:lnL>
                    <a:solidFill>
                      <a:srgbClr val="A1D562"/>
                    </a:solidFill>
                  </a:tcPr>
                </a:tc>
              </a:tr>
            </a:tbl>
          </a:graphicData>
        </a:graphic>
      </p:graphicFrame>
      <p:grpSp>
        <p:nvGrpSpPr>
          <p:cNvPr id="17" name="object 17"/>
          <p:cNvGrpSpPr/>
          <p:nvPr/>
        </p:nvGrpSpPr>
        <p:grpSpPr>
          <a:xfrm>
            <a:off x="943907" y="11980926"/>
            <a:ext cx="3818890" cy="142875"/>
            <a:chOff x="943907" y="11980926"/>
            <a:chExt cx="3818890" cy="142875"/>
          </a:xfrm>
        </p:grpSpPr>
        <p:sp>
          <p:nvSpPr>
            <p:cNvPr id="18" name="object 18"/>
            <p:cNvSpPr/>
            <p:nvPr/>
          </p:nvSpPr>
          <p:spPr>
            <a:xfrm>
              <a:off x="974068" y="12051442"/>
              <a:ext cx="3758565" cy="1270"/>
            </a:xfrm>
            <a:custGeom>
              <a:avLst/>
              <a:gdLst/>
              <a:ahLst/>
              <a:cxnLst/>
              <a:rect l="l" t="t" r="r" b="b"/>
              <a:pathLst>
                <a:path w="3758565" h="1270">
                  <a:moveTo>
                    <a:pt x="0" y="0"/>
                  </a:moveTo>
                  <a:lnTo>
                    <a:pt x="3758111" y="1246"/>
                  </a:lnTo>
                </a:path>
              </a:pathLst>
            </a:custGeom>
            <a:ln w="303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3907" y="11980926"/>
              <a:ext cx="138725" cy="14109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23617" y="11982111"/>
              <a:ext cx="138725" cy="141095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5183233" y="11980885"/>
            <a:ext cx="3704590" cy="141605"/>
            <a:chOff x="5183233" y="11980885"/>
            <a:chExt cx="3704590" cy="141605"/>
          </a:xfrm>
        </p:grpSpPr>
        <p:sp>
          <p:nvSpPr>
            <p:cNvPr id="22" name="object 22"/>
            <p:cNvSpPr/>
            <p:nvPr/>
          </p:nvSpPr>
          <p:spPr>
            <a:xfrm>
              <a:off x="5213395" y="12051433"/>
              <a:ext cx="3644265" cy="0"/>
            </a:xfrm>
            <a:custGeom>
              <a:avLst/>
              <a:gdLst/>
              <a:ahLst/>
              <a:cxnLst/>
              <a:rect l="l" t="t" r="r" b="b"/>
              <a:pathLst>
                <a:path w="3644265">
                  <a:moveTo>
                    <a:pt x="0" y="0"/>
                  </a:moveTo>
                  <a:lnTo>
                    <a:pt x="3644128" y="0"/>
                  </a:lnTo>
                </a:path>
              </a:pathLst>
            </a:custGeom>
            <a:ln w="303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83233" y="11980885"/>
              <a:ext cx="138704" cy="14109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48981" y="11980885"/>
              <a:ext cx="138704" cy="141095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9101582" y="11980885"/>
            <a:ext cx="4958715" cy="141605"/>
            <a:chOff x="9101582" y="11980885"/>
            <a:chExt cx="4958715" cy="141605"/>
          </a:xfrm>
        </p:grpSpPr>
        <p:sp>
          <p:nvSpPr>
            <p:cNvPr id="26" name="object 26"/>
            <p:cNvSpPr/>
            <p:nvPr/>
          </p:nvSpPr>
          <p:spPr>
            <a:xfrm>
              <a:off x="9131743" y="12051433"/>
              <a:ext cx="4898390" cy="0"/>
            </a:xfrm>
            <a:custGeom>
              <a:avLst/>
              <a:gdLst/>
              <a:ahLst/>
              <a:cxnLst/>
              <a:rect l="l" t="t" r="r" b="b"/>
              <a:pathLst>
                <a:path w="4898390">
                  <a:moveTo>
                    <a:pt x="0" y="0"/>
                  </a:moveTo>
                  <a:lnTo>
                    <a:pt x="4897943" y="0"/>
                  </a:lnTo>
                </a:path>
              </a:pathLst>
            </a:custGeom>
            <a:ln w="303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01582" y="11980885"/>
              <a:ext cx="138704" cy="14109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921144" y="11980885"/>
              <a:ext cx="138704" cy="141095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0" y="12029105"/>
            <a:ext cx="14360525" cy="3978275"/>
            <a:chOff x="0" y="12029105"/>
            <a:chExt cx="14360525" cy="3978275"/>
          </a:xfrm>
        </p:grpSpPr>
        <p:sp>
          <p:nvSpPr>
            <p:cNvPr id="30" name="object 30"/>
            <p:cNvSpPr/>
            <p:nvPr/>
          </p:nvSpPr>
          <p:spPr>
            <a:xfrm>
              <a:off x="5018849" y="12079365"/>
              <a:ext cx="0" cy="3877310"/>
            </a:xfrm>
            <a:custGeom>
              <a:avLst/>
              <a:gdLst/>
              <a:ahLst/>
              <a:cxnLst/>
              <a:rect l="l" t="t" r="r" b="b"/>
              <a:pathLst>
                <a:path h="3877309">
                  <a:moveTo>
                    <a:pt x="0" y="0"/>
                  </a:moveTo>
                  <a:lnTo>
                    <a:pt x="0" y="3877221"/>
                  </a:lnTo>
                </a:path>
              </a:pathLst>
            </a:custGeom>
            <a:ln w="20263">
              <a:solidFill>
                <a:srgbClr val="231F2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960692" y="12029105"/>
              <a:ext cx="0" cy="3978275"/>
            </a:xfrm>
            <a:custGeom>
              <a:avLst/>
              <a:gdLst/>
              <a:ahLst/>
              <a:cxnLst/>
              <a:rect l="l" t="t" r="r" b="b"/>
              <a:pathLst>
                <a:path h="3978275">
                  <a:moveTo>
                    <a:pt x="0" y="0"/>
                  </a:moveTo>
                  <a:lnTo>
                    <a:pt x="0" y="3977739"/>
                  </a:lnTo>
                </a:path>
              </a:pathLst>
            </a:custGeom>
            <a:ln w="20263">
              <a:solidFill>
                <a:srgbClr val="231F2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0" y="15973063"/>
              <a:ext cx="14360525" cy="10160"/>
            </a:xfrm>
            <a:custGeom>
              <a:avLst/>
              <a:gdLst/>
              <a:ahLst/>
              <a:cxnLst/>
              <a:rect l="l" t="t" r="r" b="b"/>
              <a:pathLst>
                <a:path w="14360525" h="10159">
                  <a:moveTo>
                    <a:pt x="0" y="10131"/>
                  </a:moveTo>
                  <a:lnTo>
                    <a:pt x="14360056" y="10131"/>
                  </a:lnTo>
                  <a:lnTo>
                    <a:pt x="14360056" y="0"/>
                  </a:lnTo>
                  <a:lnTo>
                    <a:pt x="0" y="0"/>
                  </a:lnTo>
                  <a:lnTo>
                    <a:pt x="0" y="101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418345" y="11390943"/>
            <a:ext cx="1165860" cy="5118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5" dirty="0">
                <a:solidFill>
                  <a:srgbClr val="231F20"/>
                </a:solidFill>
                <a:latin typeface="Calibri"/>
                <a:cs typeface="Calibri"/>
              </a:rPr>
              <a:t>11</a:t>
            </a:r>
            <a:r>
              <a:rPr sz="3200" b="1" spc="-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231F20"/>
                </a:solidFill>
                <a:latin typeface="Calibri"/>
                <a:cs typeface="Calibri"/>
              </a:rPr>
              <a:t>e.b.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878618" y="11390943"/>
            <a:ext cx="960119" cy="5118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5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r>
              <a:rPr sz="3200" b="1" spc="-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231F20"/>
                </a:solidFill>
                <a:latin typeface="Calibri"/>
                <a:cs typeface="Calibri"/>
              </a:rPr>
              <a:t>e.b.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446348" y="11390943"/>
            <a:ext cx="1165860" cy="5118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5" dirty="0">
                <a:solidFill>
                  <a:srgbClr val="231F20"/>
                </a:solidFill>
                <a:latin typeface="Calibri"/>
                <a:cs typeface="Calibri"/>
              </a:rPr>
              <a:t>20</a:t>
            </a:r>
            <a:r>
              <a:rPr sz="3200" b="1" spc="-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231F20"/>
                </a:solidFill>
                <a:latin typeface="Calibri"/>
                <a:cs typeface="Calibri"/>
              </a:rPr>
              <a:t>e.b.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27365" y="13276122"/>
            <a:ext cx="1400175" cy="1904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575">
              <a:lnSpc>
                <a:spcPct val="100000"/>
              </a:lnSpc>
              <a:spcBef>
                <a:spcPts val="100"/>
              </a:spcBef>
            </a:pPr>
            <a:r>
              <a:rPr sz="2950" b="1" dirty="0">
                <a:solidFill>
                  <a:srgbClr val="231F20"/>
                </a:solidFill>
                <a:latin typeface="Calibri"/>
                <a:cs typeface="Calibri"/>
              </a:rPr>
              <a:t>Accide</a:t>
            </a:r>
            <a:r>
              <a:rPr sz="2950" b="1" spc="-30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2950" b="1" dirty="0">
                <a:solidFill>
                  <a:srgbClr val="231F20"/>
                </a:solidFill>
                <a:latin typeface="Calibri"/>
                <a:cs typeface="Calibri"/>
              </a:rPr>
              <a:t>t  </a:t>
            </a:r>
            <a:r>
              <a:rPr sz="2950" b="1" spc="-45" dirty="0">
                <a:solidFill>
                  <a:srgbClr val="231F20"/>
                </a:solidFill>
                <a:latin typeface="Calibri"/>
                <a:cs typeface="Calibri"/>
              </a:rPr>
              <a:t>Travaux</a:t>
            </a:r>
            <a:endParaRPr sz="2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950" b="1" dirty="0">
                <a:solidFill>
                  <a:srgbClr val="231F20"/>
                </a:solidFill>
                <a:latin typeface="Calibri"/>
                <a:cs typeface="Calibri"/>
              </a:rPr>
              <a:t>Bouchon</a:t>
            </a:r>
            <a:endParaRPr sz="2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3200" b="1" spc="-10" dirty="0">
                <a:solidFill>
                  <a:srgbClr val="231F20"/>
                </a:solidFill>
                <a:latin typeface="Calibri"/>
                <a:cs typeface="Calibri"/>
              </a:rPr>
              <a:t>…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178470" y="13297664"/>
            <a:ext cx="2527935" cy="1824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950" b="1" spc="-5" dirty="0">
                <a:solidFill>
                  <a:srgbClr val="231F20"/>
                </a:solidFill>
                <a:latin typeface="Calibri"/>
                <a:cs typeface="Calibri"/>
              </a:rPr>
              <a:t>Quelle </a:t>
            </a:r>
            <a:r>
              <a:rPr sz="2950" b="1" spc="-20" dirty="0">
                <a:solidFill>
                  <a:srgbClr val="231F20"/>
                </a:solidFill>
                <a:latin typeface="Calibri"/>
                <a:cs typeface="Calibri"/>
              </a:rPr>
              <a:t>route </a:t>
            </a:r>
            <a:r>
              <a:rPr sz="295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b="1" spc="-5" dirty="0">
                <a:solidFill>
                  <a:srgbClr val="231F20"/>
                </a:solidFill>
                <a:latin typeface="Calibri"/>
                <a:cs typeface="Calibri"/>
              </a:rPr>
              <a:t>Quelle </a:t>
            </a:r>
            <a:r>
              <a:rPr sz="2950" b="1" spc="-10" dirty="0">
                <a:solidFill>
                  <a:srgbClr val="231F20"/>
                </a:solidFill>
                <a:latin typeface="Calibri"/>
                <a:cs typeface="Calibri"/>
              </a:rPr>
              <a:t>direction </a:t>
            </a:r>
            <a:r>
              <a:rPr sz="2950" b="1" spc="-6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b="1" spc="-5" dirty="0">
                <a:solidFill>
                  <a:srgbClr val="231F20"/>
                </a:solidFill>
                <a:latin typeface="Calibri"/>
                <a:cs typeface="Calibri"/>
              </a:rPr>
              <a:t>Quelle</a:t>
            </a:r>
            <a:r>
              <a:rPr sz="2950" b="1" spc="-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b="1" dirty="0">
                <a:solidFill>
                  <a:srgbClr val="231F20"/>
                </a:solidFill>
                <a:latin typeface="Calibri"/>
                <a:cs typeface="Calibri"/>
              </a:rPr>
              <a:t>longueur</a:t>
            </a:r>
            <a:endParaRPr sz="2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950" b="1" dirty="0">
                <a:solidFill>
                  <a:srgbClr val="231F20"/>
                </a:solidFill>
                <a:latin typeface="Calibri"/>
                <a:cs typeface="Calibri"/>
              </a:rPr>
              <a:t>…</a:t>
            </a:r>
            <a:endParaRPr sz="29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062873" y="12899171"/>
            <a:ext cx="4817745" cy="2761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68625">
              <a:lnSpc>
                <a:spcPct val="100000"/>
              </a:lnSpc>
              <a:spcBef>
                <a:spcPts val="100"/>
              </a:spcBef>
            </a:pPr>
            <a:r>
              <a:rPr sz="2950" b="1" spc="-5" dirty="0">
                <a:solidFill>
                  <a:srgbClr val="231F20"/>
                </a:solidFill>
                <a:latin typeface="Calibri"/>
                <a:cs typeface="Calibri"/>
              </a:rPr>
              <a:t>Mai</a:t>
            </a:r>
            <a:r>
              <a:rPr sz="2950" b="1" spc="-30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2950" b="1" spc="-40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2950" b="1" spc="-5" dirty="0">
                <a:solidFill>
                  <a:srgbClr val="231F20"/>
                </a:solidFill>
                <a:latin typeface="Calibri"/>
                <a:cs typeface="Calibri"/>
              </a:rPr>
              <a:t>ena</a:t>
            </a:r>
            <a:r>
              <a:rPr sz="2950" b="1" spc="-35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2950" b="1" dirty="0">
                <a:solidFill>
                  <a:srgbClr val="231F20"/>
                </a:solidFill>
                <a:latin typeface="Calibri"/>
                <a:cs typeface="Calibri"/>
              </a:rPr>
              <a:t>t  </a:t>
            </a:r>
            <a:r>
              <a:rPr sz="2950" b="1" spc="-5" dirty="0">
                <a:solidFill>
                  <a:srgbClr val="231F20"/>
                </a:solidFill>
                <a:latin typeface="Calibri"/>
                <a:cs typeface="Calibri"/>
              </a:rPr>
              <a:t>Ce</a:t>
            </a:r>
            <a:r>
              <a:rPr sz="295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b="1" dirty="0">
                <a:solidFill>
                  <a:srgbClr val="231F20"/>
                </a:solidFill>
                <a:latin typeface="Calibri"/>
                <a:cs typeface="Calibri"/>
              </a:rPr>
              <a:t>soir</a:t>
            </a:r>
            <a:endParaRPr sz="2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950" b="1" spc="-15" dirty="0">
                <a:solidFill>
                  <a:srgbClr val="231F20"/>
                </a:solidFill>
                <a:latin typeface="Calibri"/>
                <a:cs typeface="Calibri"/>
              </a:rPr>
              <a:t>Pour</a:t>
            </a:r>
            <a:r>
              <a:rPr sz="295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b="1" spc="-10" dirty="0">
                <a:solidFill>
                  <a:srgbClr val="231F20"/>
                </a:solidFill>
                <a:latin typeface="Calibri"/>
                <a:cs typeface="Calibri"/>
              </a:rPr>
              <a:t>longtemps</a:t>
            </a:r>
            <a:endParaRPr sz="29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950" b="1" spc="-15" dirty="0">
                <a:solidFill>
                  <a:srgbClr val="231F20"/>
                </a:solidFill>
                <a:latin typeface="Calibri"/>
                <a:cs typeface="Calibri"/>
              </a:rPr>
              <a:t>Pour </a:t>
            </a:r>
            <a:r>
              <a:rPr sz="2950" b="1" dirty="0">
                <a:solidFill>
                  <a:srgbClr val="231F20"/>
                </a:solidFill>
                <a:latin typeface="Calibri"/>
                <a:cs typeface="Calibri"/>
              </a:rPr>
              <a:t>le </a:t>
            </a:r>
            <a:r>
              <a:rPr sz="2950" b="1" spc="-5" dirty="0">
                <a:solidFill>
                  <a:srgbClr val="231F20"/>
                </a:solidFill>
                <a:latin typeface="Calibri"/>
                <a:cs typeface="Calibri"/>
              </a:rPr>
              <a:t>prochain </a:t>
            </a:r>
            <a:r>
              <a:rPr sz="2950" b="1" dirty="0">
                <a:solidFill>
                  <a:srgbClr val="231F20"/>
                </a:solidFill>
                <a:latin typeface="Calibri"/>
                <a:cs typeface="Calibri"/>
              </a:rPr>
              <a:t>quart </a:t>
            </a:r>
            <a:r>
              <a:rPr sz="2950" b="1" spc="-10" dirty="0">
                <a:solidFill>
                  <a:srgbClr val="231F20"/>
                </a:solidFill>
                <a:latin typeface="Calibri"/>
                <a:cs typeface="Calibri"/>
              </a:rPr>
              <a:t>d’heure </a:t>
            </a:r>
            <a:r>
              <a:rPr sz="2950" b="1" spc="-6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b="1" spc="-15" dirty="0">
                <a:solidFill>
                  <a:srgbClr val="231F20"/>
                </a:solidFill>
                <a:latin typeface="Calibri"/>
                <a:cs typeface="Calibri"/>
              </a:rPr>
              <a:t>Pour </a:t>
            </a:r>
            <a:r>
              <a:rPr sz="2950" b="1" dirty="0">
                <a:solidFill>
                  <a:srgbClr val="231F20"/>
                </a:solidFill>
                <a:latin typeface="Calibri"/>
                <a:cs typeface="Calibri"/>
              </a:rPr>
              <a:t>la</a:t>
            </a:r>
            <a:r>
              <a:rPr sz="29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b="1" spc="-5" dirty="0">
                <a:solidFill>
                  <a:srgbClr val="231F20"/>
                </a:solidFill>
                <a:latin typeface="Calibri"/>
                <a:cs typeface="Calibri"/>
              </a:rPr>
              <a:t>prochaine</a:t>
            </a:r>
            <a:r>
              <a:rPr sz="295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b="1" dirty="0">
                <a:solidFill>
                  <a:srgbClr val="231F20"/>
                </a:solidFill>
                <a:latin typeface="Calibri"/>
                <a:cs typeface="Calibri"/>
              </a:rPr>
              <a:t>demie</a:t>
            </a:r>
            <a:r>
              <a:rPr sz="2950" b="1" spc="-10" dirty="0">
                <a:solidFill>
                  <a:srgbClr val="231F20"/>
                </a:solidFill>
                <a:latin typeface="Calibri"/>
                <a:cs typeface="Calibri"/>
              </a:rPr>
              <a:t> heure</a:t>
            </a:r>
            <a:endParaRPr sz="2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2950" b="1" dirty="0">
                <a:solidFill>
                  <a:srgbClr val="231F20"/>
                </a:solidFill>
                <a:latin typeface="Calibri"/>
                <a:cs typeface="Calibri"/>
              </a:rPr>
              <a:t>…</a:t>
            </a:r>
            <a:endParaRPr sz="29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74502" y="16553812"/>
            <a:ext cx="13695044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155" marR="5080" indent="-85090">
              <a:lnSpc>
                <a:spcPct val="100000"/>
              </a:lnSpc>
              <a:spcBef>
                <a:spcPts val="100"/>
              </a:spcBef>
              <a:tabLst>
                <a:tab pos="3189605" algn="l"/>
                <a:tab pos="6884034" algn="l"/>
                <a:tab pos="8157209" algn="l"/>
              </a:tabLst>
            </a:pPr>
            <a:r>
              <a:rPr sz="2950" i="1" spc="-5" dirty="0">
                <a:solidFill>
                  <a:srgbClr val="231F20"/>
                </a:solidFill>
                <a:latin typeface="Calibri"/>
                <a:cs typeface="Calibri"/>
              </a:rPr>
              <a:t>*: il</a:t>
            </a:r>
            <a:r>
              <a:rPr sz="2950" i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spc="-25" dirty="0">
                <a:solidFill>
                  <a:srgbClr val="231F20"/>
                </a:solidFill>
                <a:latin typeface="Calibri"/>
                <a:cs typeface="Calibri"/>
              </a:rPr>
              <a:t>existe</a:t>
            </a:r>
            <a:r>
              <a:rPr sz="2950" i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spc="-5" dirty="0">
                <a:solidFill>
                  <a:srgbClr val="231F20"/>
                </a:solidFill>
                <a:latin typeface="Calibri"/>
                <a:cs typeface="Calibri"/>
              </a:rPr>
              <a:t>aussi</a:t>
            </a:r>
            <a:r>
              <a:rPr sz="2950" i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spc="-5" dirty="0">
                <a:solidFill>
                  <a:srgbClr val="231F20"/>
                </a:solidFill>
                <a:latin typeface="Calibri"/>
                <a:cs typeface="Calibri"/>
              </a:rPr>
              <a:t>des </a:t>
            </a:r>
            <a:r>
              <a:rPr sz="2950" i="1" spc="-10" dirty="0">
                <a:solidFill>
                  <a:srgbClr val="231F20"/>
                </a:solidFill>
                <a:latin typeface="Calibri"/>
                <a:cs typeface="Calibri"/>
              </a:rPr>
              <a:t>variantes</a:t>
            </a:r>
            <a:r>
              <a:rPr sz="2950" i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spc="-5" dirty="0">
                <a:solidFill>
                  <a:srgbClr val="231F20"/>
                </a:solidFill>
                <a:latin typeface="Calibri"/>
                <a:cs typeface="Calibri"/>
              </a:rPr>
              <a:t>plus</a:t>
            </a:r>
            <a:r>
              <a:rPr sz="2950" i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spc="-10" dirty="0">
                <a:solidFill>
                  <a:srgbClr val="231F20"/>
                </a:solidFill>
                <a:latin typeface="Calibri"/>
                <a:cs typeface="Calibri"/>
              </a:rPr>
              <a:t>détaillées</a:t>
            </a:r>
            <a:r>
              <a:rPr sz="2950" i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spc="-5" dirty="0">
                <a:solidFill>
                  <a:srgbClr val="231F20"/>
                </a:solidFill>
                <a:latin typeface="Calibri"/>
                <a:cs typeface="Calibri"/>
              </a:rPr>
              <a:t>de messages</a:t>
            </a:r>
            <a:r>
              <a:rPr sz="2950" i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spc="-5" dirty="0">
                <a:solidFill>
                  <a:srgbClr val="231F20"/>
                </a:solidFill>
                <a:latin typeface="Calibri"/>
                <a:cs typeface="Calibri"/>
              </a:rPr>
              <a:t>TMC</a:t>
            </a:r>
            <a:r>
              <a:rPr sz="2950" i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spc="-5" dirty="0">
                <a:solidFill>
                  <a:srgbClr val="231F20"/>
                </a:solidFill>
                <a:latin typeface="Calibri"/>
                <a:cs typeface="Calibri"/>
              </a:rPr>
              <a:t>(sur</a:t>
            </a:r>
            <a:r>
              <a:rPr sz="2950" i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spc="-5" dirty="0">
                <a:solidFill>
                  <a:srgbClr val="231F20"/>
                </a:solidFill>
                <a:latin typeface="Calibri"/>
                <a:cs typeface="Calibri"/>
              </a:rPr>
              <a:t>plusieurs groupes</a:t>
            </a:r>
            <a:r>
              <a:rPr sz="2950" i="1" dirty="0">
                <a:solidFill>
                  <a:srgbClr val="231F20"/>
                </a:solidFill>
                <a:latin typeface="Calibri"/>
                <a:cs typeface="Calibri"/>
              </a:rPr>
              <a:t> RDS) </a:t>
            </a:r>
            <a:r>
              <a:rPr sz="2950" i="1" spc="-6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spc="-10" dirty="0">
                <a:solidFill>
                  <a:srgbClr val="231F20"/>
                </a:solidFill>
                <a:latin typeface="Calibri"/>
                <a:cs typeface="Calibri"/>
              </a:rPr>
              <a:t>et</a:t>
            </a:r>
            <a:r>
              <a:rPr sz="2950" i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spc="-5" dirty="0">
                <a:solidFill>
                  <a:srgbClr val="231F20"/>
                </a:solidFill>
                <a:latin typeface="Calibri"/>
                <a:cs typeface="Calibri"/>
              </a:rPr>
              <a:t>des</a:t>
            </a:r>
            <a:r>
              <a:rPr sz="2950" i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spc="-5" dirty="0">
                <a:solidFill>
                  <a:srgbClr val="231F20"/>
                </a:solidFill>
                <a:latin typeface="Calibri"/>
                <a:cs typeface="Calibri"/>
              </a:rPr>
              <a:t>messages</a:t>
            </a:r>
            <a:r>
              <a:rPr sz="2950" i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spc="-5" dirty="0">
                <a:solidFill>
                  <a:srgbClr val="231F20"/>
                </a:solidFill>
                <a:latin typeface="Calibri"/>
                <a:cs typeface="Calibri"/>
              </a:rPr>
              <a:t>de	</a:t>
            </a:r>
            <a:r>
              <a:rPr sz="2950" i="1" dirty="0">
                <a:solidFill>
                  <a:srgbClr val="231F20"/>
                </a:solidFill>
                <a:latin typeface="Calibri"/>
                <a:cs typeface="Calibri"/>
              </a:rPr>
              <a:t>type</a:t>
            </a:r>
            <a:r>
              <a:rPr sz="2950" i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dirty="0">
                <a:solidFill>
                  <a:srgbClr val="231F20"/>
                </a:solidFill>
                <a:latin typeface="Calibri"/>
                <a:cs typeface="Calibri"/>
              </a:rPr>
              <a:t>« </a:t>
            </a:r>
            <a:r>
              <a:rPr sz="2950" i="1" spc="-5" dirty="0">
                <a:solidFill>
                  <a:srgbClr val="231F20"/>
                </a:solidFill>
                <a:latin typeface="Calibri"/>
                <a:cs typeface="Calibri"/>
              </a:rPr>
              <a:t>management</a:t>
            </a:r>
            <a:r>
              <a:rPr sz="2950" i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dirty="0">
                <a:solidFill>
                  <a:srgbClr val="231F20"/>
                </a:solidFill>
                <a:latin typeface="Calibri"/>
                <a:cs typeface="Calibri"/>
              </a:rPr>
              <a:t>»</a:t>
            </a:r>
            <a:r>
              <a:rPr sz="2950" i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dirty="0">
                <a:solidFill>
                  <a:srgbClr val="231F20"/>
                </a:solidFill>
                <a:latin typeface="Calibri"/>
                <a:cs typeface="Calibri"/>
              </a:rPr>
              <a:t>:	</a:t>
            </a:r>
            <a:r>
              <a:rPr sz="2950" i="1" spc="-35" dirty="0">
                <a:solidFill>
                  <a:srgbClr val="231F20"/>
                </a:solidFill>
                <a:latin typeface="Calibri"/>
                <a:cs typeface="Calibri"/>
              </a:rPr>
              <a:t>insérer,	</a:t>
            </a:r>
            <a:r>
              <a:rPr sz="2950" i="1" spc="-30" dirty="0">
                <a:solidFill>
                  <a:srgbClr val="231F20"/>
                </a:solidFill>
                <a:latin typeface="Calibri"/>
                <a:cs typeface="Calibri"/>
              </a:rPr>
              <a:t>supprimer,</a:t>
            </a:r>
            <a:r>
              <a:rPr sz="2950" i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spc="-25" dirty="0">
                <a:solidFill>
                  <a:srgbClr val="231F20"/>
                </a:solidFill>
                <a:latin typeface="Calibri"/>
                <a:cs typeface="Calibri"/>
              </a:rPr>
              <a:t>mettre</a:t>
            </a:r>
            <a:r>
              <a:rPr sz="2950" i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dirty="0">
                <a:solidFill>
                  <a:srgbClr val="231F20"/>
                </a:solidFill>
                <a:latin typeface="Calibri"/>
                <a:cs typeface="Calibri"/>
              </a:rPr>
              <a:t>à</a:t>
            </a:r>
            <a:r>
              <a:rPr sz="2950" i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spc="-50" dirty="0">
                <a:solidFill>
                  <a:srgbClr val="231F20"/>
                </a:solidFill>
                <a:latin typeface="Calibri"/>
                <a:cs typeface="Calibri"/>
              </a:rPr>
              <a:t>jour,</a:t>
            </a:r>
            <a:r>
              <a:rPr sz="2950" i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950" i="1" dirty="0">
                <a:solidFill>
                  <a:srgbClr val="231F20"/>
                </a:solidFill>
                <a:latin typeface="Calibri"/>
                <a:cs typeface="Calibri"/>
              </a:rPr>
              <a:t>…</a:t>
            </a:r>
            <a:endParaRPr sz="29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821443" y="18922807"/>
            <a:ext cx="7201534" cy="5118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45" dirty="0">
                <a:solidFill>
                  <a:srgbClr val="9CB3BD"/>
                </a:solidFill>
                <a:latin typeface="Calibri"/>
                <a:cs typeface="Calibri"/>
              </a:rPr>
              <a:t>L’automobile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9CB3BD"/>
                </a:solidFill>
                <a:latin typeface="Calibri"/>
                <a:cs typeface="Calibri"/>
              </a:rPr>
              <a:t>intelligente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9CB3BD"/>
                </a:solidFill>
                <a:latin typeface="Calibri"/>
                <a:cs typeface="Calibri"/>
              </a:rPr>
              <a:t>et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 communicante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360056" cy="2010154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72340" y="7773832"/>
            <a:ext cx="1481781" cy="148178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36248" y="9727658"/>
            <a:ext cx="1899718" cy="142478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26431" y="11496475"/>
            <a:ext cx="2303726" cy="177180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42905" y="13755656"/>
            <a:ext cx="2336655" cy="175154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0921788" y="15818418"/>
            <a:ext cx="2563495" cy="2270760"/>
            <a:chOff x="10921788" y="15818418"/>
            <a:chExt cx="2563495" cy="2270760"/>
          </a:xfrm>
        </p:grpSpPr>
        <p:sp>
          <p:nvSpPr>
            <p:cNvPr id="8" name="object 8"/>
            <p:cNvSpPr/>
            <p:nvPr/>
          </p:nvSpPr>
          <p:spPr>
            <a:xfrm>
              <a:off x="12640537" y="17115499"/>
              <a:ext cx="762000" cy="970915"/>
            </a:xfrm>
            <a:custGeom>
              <a:avLst/>
              <a:gdLst/>
              <a:ahLst/>
              <a:cxnLst/>
              <a:rect l="l" t="t" r="r" b="b"/>
              <a:pathLst>
                <a:path w="762000" h="970915">
                  <a:moveTo>
                    <a:pt x="761995" y="0"/>
                  </a:moveTo>
                  <a:lnTo>
                    <a:pt x="647758" y="63627"/>
                  </a:lnTo>
                  <a:lnTo>
                    <a:pt x="314745" y="478952"/>
                  </a:lnTo>
                  <a:lnTo>
                    <a:pt x="0" y="798368"/>
                  </a:lnTo>
                  <a:lnTo>
                    <a:pt x="0" y="970569"/>
                  </a:lnTo>
                  <a:lnTo>
                    <a:pt x="2614" y="970569"/>
                  </a:lnTo>
                  <a:lnTo>
                    <a:pt x="761995" y="255008"/>
                  </a:lnTo>
                  <a:lnTo>
                    <a:pt x="761995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640517" y="17115503"/>
              <a:ext cx="762000" cy="973455"/>
            </a:xfrm>
            <a:custGeom>
              <a:avLst/>
              <a:gdLst/>
              <a:ahLst/>
              <a:cxnLst/>
              <a:rect l="l" t="t" r="r" b="b"/>
              <a:pathLst>
                <a:path w="762000" h="973455">
                  <a:moveTo>
                    <a:pt x="647752" y="63627"/>
                  </a:moveTo>
                  <a:lnTo>
                    <a:pt x="314740" y="478948"/>
                  </a:lnTo>
                  <a:lnTo>
                    <a:pt x="0" y="798367"/>
                  </a:lnTo>
                  <a:lnTo>
                    <a:pt x="0" y="973031"/>
                  </a:lnTo>
                  <a:lnTo>
                    <a:pt x="761991" y="255005"/>
                  </a:lnTo>
                  <a:lnTo>
                    <a:pt x="761991" y="0"/>
                  </a:lnTo>
                  <a:lnTo>
                    <a:pt x="647752" y="6362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922283" y="17449686"/>
              <a:ext cx="1718310" cy="635000"/>
            </a:xfrm>
            <a:custGeom>
              <a:avLst/>
              <a:gdLst/>
              <a:ahLst/>
              <a:cxnLst/>
              <a:rect l="l" t="t" r="r" b="b"/>
              <a:pathLst>
                <a:path w="1718309" h="635000">
                  <a:moveTo>
                    <a:pt x="45360" y="0"/>
                  </a:moveTo>
                  <a:lnTo>
                    <a:pt x="0" y="13718"/>
                  </a:lnTo>
                  <a:lnTo>
                    <a:pt x="0" y="124003"/>
                  </a:lnTo>
                  <a:lnTo>
                    <a:pt x="1718248" y="634627"/>
                  </a:lnTo>
                  <a:lnTo>
                    <a:pt x="1718248" y="524515"/>
                  </a:lnTo>
                  <a:lnTo>
                    <a:pt x="1685603" y="496895"/>
                  </a:lnTo>
                  <a:lnTo>
                    <a:pt x="45360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22284" y="17449688"/>
              <a:ext cx="1718310" cy="635000"/>
            </a:xfrm>
            <a:custGeom>
              <a:avLst/>
              <a:gdLst/>
              <a:ahLst/>
              <a:cxnLst/>
              <a:rect l="l" t="t" r="r" b="b"/>
              <a:pathLst>
                <a:path w="1718309" h="635000">
                  <a:moveTo>
                    <a:pt x="0" y="13717"/>
                  </a:moveTo>
                  <a:lnTo>
                    <a:pt x="0" y="124002"/>
                  </a:lnTo>
                  <a:lnTo>
                    <a:pt x="1718230" y="634622"/>
                  </a:lnTo>
                  <a:lnTo>
                    <a:pt x="1718230" y="524514"/>
                  </a:lnTo>
                  <a:lnTo>
                    <a:pt x="1685580" y="496895"/>
                  </a:lnTo>
                  <a:lnTo>
                    <a:pt x="45362" y="0"/>
                  </a:lnTo>
                  <a:lnTo>
                    <a:pt x="0" y="1371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033185" y="17350096"/>
              <a:ext cx="272415" cy="297815"/>
            </a:xfrm>
            <a:custGeom>
              <a:avLst/>
              <a:gdLst/>
              <a:ahLst/>
              <a:cxnLst/>
              <a:rect l="l" t="t" r="r" b="b"/>
              <a:pathLst>
                <a:path w="272415" h="297815">
                  <a:moveTo>
                    <a:pt x="272323" y="0"/>
                  </a:moveTo>
                  <a:lnTo>
                    <a:pt x="181025" y="88866"/>
                  </a:lnTo>
                  <a:lnTo>
                    <a:pt x="166293" y="88866"/>
                  </a:lnTo>
                  <a:lnTo>
                    <a:pt x="74509" y="173467"/>
                  </a:lnTo>
                  <a:lnTo>
                    <a:pt x="74509" y="194926"/>
                  </a:lnTo>
                  <a:lnTo>
                    <a:pt x="0" y="259304"/>
                  </a:lnTo>
                  <a:lnTo>
                    <a:pt x="0" y="297470"/>
                  </a:lnTo>
                  <a:lnTo>
                    <a:pt x="81520" y="223589"/>
                  </a:lnTo>
                  <a:lnTo>
                    <a:pt x="102980" y="223589"/>
                  </a:lnTo>
                  <a:lnTo>
                    <a:pt x="205534" y="127032"/>
                  </a:lnTo>
                  <a:lnTo>
                    <a:pt x="205534" y="106100"/>
                  </a:lnTo>
                  <a:lnTo>
                    <a:pt x="272323" y="38379"/>
                  </a:lnTo>
                  <a:lnTo>
                    <a:pt x="272323" y="0"/>
                  </a:lnTo>
                  <a:close/>
                </a:path>
              </a:pathLst>
            </a:custGeom>
            <a:solidFill>
              <a:srgbClr val="6566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033163" y="17350102"/>
              <a:ext cx="272415" cy="297815"/>
            </a:xfrm>
            <a:custGeom>
              <a:avLst/>
              <a:gdLst/>
              <a:ahLst/>
              <a:cxnLst/>
              <a:rect l="l" t="t" r="r" b="b"/>
              <a:pathLst>
                <a:path w="272415" h="297815">
                  <a:moveTo>
                    <a:pt x="0" y="259299"/>
                  </a:moveTo>
                  <a:lnTo>
                    <a:pt x="0" y="297468"/>
                  </a:lnTo>
                  <a:lnTo>
                    <a:pt x="81517" y="223588"/>
                  </a:lnTo>
                  <a:lnTo>
                    <a:pt x="102977" y="223588"/>
                  </a:lnTo>
                  <a:lnTo>
                    <a:pt x="205530" y="127028"/>
                  </a:lnTo>
                  <a:lnTo>
                    <a:pt x="205530" y="106097"/>
                  </a:lnTo>
                  <a:lnTo>
                    <a:pt x="272316" y="38374"/>
                  </a:lnTo>
                  <a:lnTo>
                    <a:pt x="272316" y="0"/>
                  </a:lnTo>
                  <a:lnTo>
                    <a:pt x="181025" y="88858"/>
                  </a:lnTo>
                  <a:lnTo>
                    <a:pt x="166293" y="88858"/>
                  </a:lnTo>
                  <a:lnTo>
                    <a:pt x="74506" y="173458"/>
                  </a:lnTo>
                  <a:lnTo>
                    <a:pt x="74506" y="194920"/>
                  </a:lnTo>
                  <a:lnTo>
                    <a:pt x="0" y="25929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096975" y="1757369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80">
                  <a:moveTo>
                    <a:pt x="1770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210151" y="17449688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4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207176" y="17477130"/>
              <a:ext cx="31750" cy="0"/>
            </a:xfrm>
            <a:custGeom>
              <a:avLst/>
              <a:gdLst/>
              <a:ahLst/>
              <a:cxnLst/>
              <a:rect l="l" t="t" r="r" b="b"/>
              <a:pathLst>
                <a:path w="31750">
                  <a:moveTo>
                    <a:pt x="3151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022066" y="17591463"/>
              <a:ext cx="17780" cy="81280"/>
            </a:xfrm>
            <a:custGeom>
              <a:avLst/>
              <a:gdLst/>
              <a:ahLst/>
              <a:cxnLst/>
              <a:rect l="l" t="t" r="r" b="b"/>
              <a:pathLst>
                <a:path w="17780" h="81280">
                  <a:moveTo>
                    <a:pt x="17781" y="0"/>
                  </a:moveTo>
                  <a:lnTo>
                    <a:pt x="0" y="7203"/>
                  </a:lnTo>
                  <a:lnTo>
                    <a:pt x="0" y="81085"/>
                  </a:lnTo>
                  <a:lnTo>
                    <a:pt x="17781" y="74043"/>
                  </a:lnTo>
                  <a:lnTo>
                    <a:pt x="17781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022043" y="17591461"/>
              <a:ext cx="17780" cy="81280"/>
            </a:xfrm>
            <a:custGeom>
              <a:avLst/>
              <a:gdLst/>
              <a:ahLst/>
              <a:cxnLst/>
              <a:rect l="l" t="t" r="r" b="b"/>
              <a:pathLst>
                <a:path w="17780" h="81280">
                  <a:moveTo>
                    <a:pt x="0" y="7205"/>
                  </a:moveTo>
                  <a:lnTo>
                    <a:pt x="0" y="81085"/>
                  </a:lnTo>
                  <a:lnTo>
                    <a:pt x="17776" y="74050"/>
                  </a:lnTo>
                  <a:lnTo>
                    <a:pt x="17776" y="0"/>
                  </a:lnTo>
                  <a:lnTo>
                    <a:pt x="0" y="720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357249" y="17115504"/>
              <a:ext cx="1664970" cy="436880"/>
            </a:xfrm>
            <a:custGeom>
              <a:avLst/>
              <a:gdLst/>
              <a:ahLst/>
              <a:cxnLst/>
              <a:rect l="l" t="t" r="r" b="b"/>
              <a:pathLst>
                <a:path w="1664969" h="436880">
                  <a:moveTo>
                    <a:pt x="0" y="0"/>
                  </a:moveTo>
                  <a:lnTo>
                    <a:pt x="1664794" y="43673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922288" y="16999014"/>
              <a:ext cx="2480310" cy="972185"/>
            </a:xfrm>
            <a:custGeom>
              <a:avLst/>
              <a:gdLst/>
              <a:ahLst/>
              <a:cxnLst/>
              <a:rect l="l" t="t" r="r" b="b"/>
              <a:pathLst>
                <a:path w="2480309" h="972184">
                  <a:moveTo>
                    <a:pt x="598832" y="0"/>
                  </a:moveTo>
                  <a:lnTo>
                    <a:pt x="432507" y="116485"/>
                  </a:lnTo>
                  <a:lnTo>
                    <a:pt x="432507" y="149008"/>
                  </a:lnTo>
                  <a:lnTo>
                    <a:pt x="0" y="457178"/>
                  </a:lnTo>
                  <a:lnTo>
                    <a:pt x="1718248" y="972018"/>
                  </a:lnTo>
                  <a:lnTo>
                    <a:pt x="2099772" y="602114"/>
                  </a:lnTo>
                  <a:lnTo>
                    <a:pt x="2099772" y="553218"/>
                  </a:lnTo>
                  <a:lnTo>
                    <a:pt x="2267485" y="393510"/>
                  </a:lnTo>
                  <a:lnTo>
                    <a:pt x="2305661" y="280226"/>
                  </a:lnTo>
                  <a:lnTo>
                    <a:pt x="2480243" y="116485"/>
                  </a:lnTo>
                  <a:lnTo>
                    <a:pt x="2341001" y="84813"/>
                  </a:lnTo>
                  <a:lnTo>
                    <a:pt x="803333" y="53141"/>
                  </a:lnTo>
                  <a:lnTo>
                    <a:pt x="598832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922286" y="16999019"/>
              <a:ext cx="2480310" cy="972185"/>
            </a:xfrm>
            <a:custGeom>
              <a:avLst/>
              <a:gdLst/>
              <a:ahLst/>
              <a:cxnLst/>
              <a:rect l="l" t="t" r="r" b="b"/>
              <a:pathLst>
                <a:path w="2480309" h="972184">
                  <a:moveTo>
                    <a:pt x="598827" y="0"/>
                  </a:moveTo>
                  <a:lnTo>
                    <a:pt x="432505" y="116484"/>
                  </a:lnTo>
                  <a:lnTo>
                    <a:pt x="432505" y="149007"/>
                  </a:lnTo>
                  <a:lnTo>
                    <a:pt x="0" y="457181"/>
                  </a:lnTo>
                  <a:lnTo>
                    <a:pt x="1718230" y="972017"/>
                  </a:lnTo>
                  <a:lnTo>
                    <a:pt x="2099757" y="602114"/>
                  </a:lnTo>
                  <a:lnTo>
                    <a:pt x="2099757" y="553218"/>
                  </a:lnTo>
                  <a:lnTo>
                    <a:pt x="2267467" y="393504"/>
                  </a:lnTo>
                  <a:lnTo>
                    <a:pt x="2305641" y="280229"/>
                  </a:lnTo>
                  <a:lnTo>
                    <a:pt x="2480221" y="116484"/>
                  </a:lnTo>
                  <a:lnTo>
                    <a:pt x="2340982" y="84812"/>
                  </a:lnTo>
                  <a:lnTo>
                    <a:pt x="803330" y="53140"/>
                  </a:lnTo>
                  <a:lnTo>
                    <a:pt x="59882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99127" y="17072636"/>
              <a:ext cx="149912" cy="6780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177218" y="17201164"/>
              <a:ext cx="1487805" cy="606425"/>
            </a:xfrm>
            <a:custGeom>
              <a:avLst/>
              <a:gdLst/>
              <a:ahLst/>
              <a:cxnLst/>
              <a:rect l="l" t="t" r="r" b="b"/>
              <a:pathLst>
                <a:path w="1487804" h="606425">
                  <a:moveTo>
                    <a:pt x="194987" y="0"/>
                  </a:moveTo>
                  <a:lnTo>
                    <a:pt x="109180" y="66819"/>
                  </a:lnTo>
                  <a:lnTo>
                    <a:pt x="91946" y="113223"/>
                  </a:lnTo>
                  <a:lnTo>
                    <a:pt x="0" y="219850"/>
                  </a:lnTo>
                  <a:lnTo>
                    <a:pt x="1306652" y="606116"/>
                  </a:lnTo>
                  <a:lnTo>
                    <a:pt x="1377544" y="532235"/>
                  </a:lnTo>
                  <a:lnTo>
                    <a:pt x="1487748" y="351068"/>
                  </a:lnTo>
                  <a:lnTo>
                    <a:pt x="1445397" y="333134"/>
                  </a:lnTo>
                  <a:lnTo>
                    <a:pt x="194987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77216" y="17201167"/>
              <a:ext cx="1487805" cy="606425"/>
            </a:xfrm>
            <a:custGeom>
              <a:avLst/>
              <a:gdLst/>
              <a:ahLst/>
              <a:cxnLst/>
              <a:rect l="l" t="t" r="r" b="b"/>
              <a:pathLst>
                <a:path w="1487804" h="606425">
                  <a:moveTo>
                    <a:pt x="194984" y="0"/>
                  </a:moveTo>
                  <a:lnTo>
                    <a:pt x="109181" y="66815"/>
                  </a:lnTo>
                  <a:lnTo>
                    <a:pt x="91950" y="113225"/>
                  </a:lnTo>
                  <a:lnTo>
                    <a:pt x="0" y="219854"/>
                  </a:lnTo>
                  <a:lnTo>
                    <a:pt x="1306638" y="606110"/>
                  </a:lnTo>
                  <a:lnTo>
                    <a:pt x="1377533" y="532238"/>
                  </a:lnTo>
                  <a:lnTo>
                    <a:pt x="1487734" y="351070"/>
                  </a:lnTo>
                  <a:lnTo>
                    <a:pt x="1445382" y="333129"/>
                  </a:lnTo>
                  <a:lnTo>
                    <a:pt x="1949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343538" y="17267982"/>
              <a:ext cx="1233170" cy="327025"/>
            </a:xfrm>
            <a:custGeom>
              <a:avLst/>
              <a:gdLst/>
              <a:ahLst/>
              <a:cxnLst/>
              <a:rect l="l" t="t" r="r" b="b"/>
              <a:pathLst>
                <a:path w="1233170" h="327025">
                  <a:moveTo>
                    <a:pt x="0" y="0"/>
                  </a:moveTo>
                  <a:lnTo>
                    <a:pt x="1232670" y="32646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301164" y="17314392"/>
              <a:ext cx="1217930" cy="337820"/>
            </a:xfrm>
            <a:custGeom>
              <a:avLst/>
              <a:gdLst/>
              <a:ahLst/>
              <a:cxnLst/>
              <a:rect l="l" t="t" r="r" b="b"/>
              <a:pathLst>
                <a:path w="1217929" h="337819">
                  <a:moveTo>
                    <a:pt x="0" y="0"/>
                  </a:moveTo>
                  <a:lnTo>
                    <a:pt x="1217889" y="33722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257919" y="17374548"/>
              <a:ext cx="1251585" cy="341630"/>
            </a:xfrm>
            <a:custGeom>
              <a:avLst/>
              <a:gdLst/>
              <a:ahLst/>
              <a:cxnLst/>
              <a:rect l="l" t="t" r="r" b="b"/>
              <a:pathLst>
                <a:path w="1251584" h="341630">
                  <a:moveTo>
                    <a:pt x="0" y="0"/>
                  </a:moveTo>
                  <a:lnTo>
                    <a:pt x="1251431" y="34144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379233" y="17292994"/>
              <a:ext cx="49530" cy="39370"/>
            </a:xfrm>
            <a:custGeom>
              <a:avLst/>
              <a:gdLst/>
              <a:ahLst/>
              <a:cxnLst/>
              <a:rect l="l" t="t" r="r" b="b"/>
              <a:pathLst>
                <a:path w="49529" h="39369">
                  <a:moveTo>
                    <a:pt x="49052" y="0"/>
                  </a:moveTo>
                  <a:lnTo>
                    <a:pt x="0" y="391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492459" y="17257283"/>
              <a:ext cx="49530" cy="50800"/>
            </a:xfrm>
            <a:custGeom>
              <a:avLst/>
              <a:gdLst/>
              <a:ahLst/>
              <a:cxnLst/>
              <a:rect l="l" t="t" r="r" b="b"/>
              <a:pathLst>
                <a:path w="49529" h="50800">
                  <a:moveTo>
                    <a:pt x="49052" y="0"/>
                  </a:moveTo>
                  <a:lnTo>
                    <a:pt x="0" y="5044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397165" y="17236877"/>
              <a:ext cx="53340" cy="48895"/>
            </a:xfrm>
            <a:custGeom>
              <a:avLst/>
              <a:gdLst/>
              <a:ahLst/>
              <a:cxnLst/>
              <a:rect l="l" t="t" r="r" b="b"/>
              <a:pathLst>
                <a:path w="53340" h="48894">
                  <a:moveTo>
                    <a:pt x="52919" y="0"/>
                  </a:moveTo>
                  <a:lnTo>
                    <a:pt x="0" y="4888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577199" y="17285767"/>
              <a:ext cx="50165" cy="40005"/>
            </a:xfrm>
            <a:custGeom>
              <a:avLst/>
              <a:gdLst/>
              <a:ahLst/>
              <a:cxnLst/>
              <a:rect l="l" t="t" r="r" b="b"/>
              <a:pathLst>
                <a:path w="50165" h="40005">
                  <a:moveTo>
                    <a:pt x="49930" y="0"/>
                  </a:moveTo>
                  <a:lnTo>
                    <a:pt x="0" y="3939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669525" y="17310353"/>
              <a:ext cx="53975" cy="43180"/>
            </a:xfrm>
            <a:custGeom>
              <a:avLst/>
              <a:gdLst/>
              <a:ahLst/>
              <a:cxnLst/>
              <a:rect l="l" t="t" r="r" b="b"/>
              <a:pathLst>
                <a:path w="53975" h="43180">
                  <a:moveTo>
                    <a:pt x="53401" y="0"/>
                  </a:moveTo>
                  <a:lnTo>
                    <a:pt x="0" y="4279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832136" y="17481176"/>
              <a:ext cx="60960" cy="46990"/>
            </a:xfrm>
            <a:custGeom>
              <a:avLst/>
              <a:gdLst/>
              <a:ahLst/>
              <a:cxnLst/>
              <a:rect l="l" t="t" r="r" b="b"/>
              <a:pathLst>
                <a:path w="60959" h="46990">
                  <a:moveTo>
                    <a:pt x="60625" y="0"/>
                  </a:moveTo>
                  <a:lnTo>
                    <a:pt x="0" y="464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931643" y="17505798"/>
              <a:ext cx="57150" cy="53340"/>
            </a:xfrm>
            <a:custGeom>
              <a:avLst/>
              <a:gdLst/>
              <a:ahLst/>
              <a:cxnLst/>
              <a:rect l="l" t="t" r="r" b="b"/>
              <a:pathLst>
                <a:path w="57150" h="53340">
                  <a:moveTo>
                    <a:pt x="57154" y="0"/>
                  </a:moveTo>
                  <a:lnTo>
                    <a:pt x="0" y="5294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023926" y="17534296"/>
              <a:ext cx="60325" cy="46990"/>
            </a:xfrm>
            <a:custGeom>
              <a:avLst/>
              <a:gdLst/>
              <a:ahLst/>
              <a:cxnLst/>
              <a:rect l="l" t="t" r="r" b="b"/>
              <a:pathLst>
                <a:path w="60325" h="46990">
                  <a:moveTo>
                    <a:pt x="60129" y="0"/>
                  </a:moveTo>
                  <a:lnTo>
                    <a:pt x="0" y="464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140147" y="17562964"/>
              <a:ext cx="64135" cy="53340"/>
            </a:xfrm>
            <a:custGeom>
              <a:avLst/>
              <a:gdLst/>
              <a:ahLst/>
              <a:cxnLst/>
              <a:rect l="l" t="t" r="r" b="b"/>
              <a:pathLst>
                <a:path w="64134" h="53340">
                  <a:moveTo>
                    <a:pt x="63812" y="0"/>
                  </a:moveTo>
                  <a:lnTo>
                    <a:pt x="0" y="5294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250420" y="17594451"/>
              <a:ext cx="57150" cy="46990"/>
            </a:xfrm>
            <a:custGeom>
              <a:avLst/>
              <a:gdLst/>
              <a:ahLst/>
              <a:cxnLst/>
              <a:rect l="l" t="t" r="r" b="b"/>
              <a:pathLst>
                <a:path w="57150" h="46990">
                  <a:moveTo>
                    <a:pt x="57083" y="0"/>
                  </a:moveTo>
                  <a:lnTo>
                    <a:pt x="0" y="464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356939" y="17627165"/>
              <a:ext cx="57150" cy="45720"/>
            </a:xfrm>
            <a:custGeom>
              <a:avLst/>
              <a:gdLst/>
              <a:ahLst/>
              <a:cxnLst/>
              <a:rect l="l" t="t" r="r" b="b"/>
              <a:pathLst>
                <a:path w="57150" h="45719">
                  <a:moveTo>
                    <a:pt x="57154" y="0"/>
                  </a:moveTo>
                  <a:lnTo>
                    <a:pt x="0" y="453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374361" y="17552236"/>
              <a:ext cx="64769" cy="57785"/>
            </a:xfrm>
            <a:custGeom>
              <a:avLst/>
              <a:gdLst/>
              <a:ahLst/>
              <a:cxnLst/>
              <a:rect l="l" t="t" r="r" b="b"/>
              <a:pathLst>
                <a:path w="64770" h="57784">
                  <a:moveTo>
                    <a:pt x="64166" y="0"/>
                  </a:moveTo>
                  <a:lnTo>
                    <a:pt x="0" y="5716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274854" y="17527607"/>
              <a:ext cx="64769" cy="53340"/>
            </a:xfrm>
            <a:custGeom>
              <a:avLst/>
              <a:gdLst/>
              <a:ahLst/>
              <a:cxnLst/>
              <a:rect l="l" t="t" r="r" b="b"/>
              <a:pathLst>
                <a:path w="64770" h="53340">
                  <a:moveTo>
                    <a:pt x="64166" y="0"/>
                  </a:moveTo>
                  <a:lnTo>
                    <a:pt x="0" y="5311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2168830" y="17502631"/>
              <a:ext cx="57150" cy="50165"/>
            </a:xfrm>
            <a:custGeom>
              <a:avLst/>
              <a:gdLst/>
              <a:ahLst/>
              <a:cxnLst/>
              <a:rect l="l" t="t" r="r" b="b"/>
              <a:pathLst>
                <a:path w="57150" h="50165">
                  <a:moveTo>
                    <a:pt x="56942" y="0"/>
                  </a:moveTo>
                  <a:lnTo>
                    <a:pt x="0" y="4960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2051406" y="17474140"/>
              <a:ext cx="61594" cy="46990"/>
            </a:xfrm>
            <a:custGeom>
              <a:avLst/>
              <a:gdLst/>
              <a:ahLst/>
              <a:cxnLst/>
              <a:rect l="l" t="t" r="r" b="b"/>
              <a:pathLst>
                <a:path w="61595" h="46990">
                  <a:moveTo>
                    <a:pt x="61120" y="0"/>
                  </a:moveTo>
                  <a:lnTo>
                    <a:pt x="0" y="464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953102" y="17445465"/>
              <a:ext cx="63500" cy="50165"/>
            </a:xfrm>
            <a:custGeom>
              <a:avLst/>
              <a:gdLst/>
              <a:ahLst/>
              <a:cxnLst/>
              <a:rect l="l" t="t" r="r" b="b"/>
              <a:pathLst>
                <a:path w="63500" h="50165">
                  <a:moveTo>
                    <a:pt x="63103" y="0"/>
                  </a:moveTo>
                  <a:lnTo>
                    <a:pt x="0" y="4960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864289" y="17421021"/>
              <a:ext cx="56515" cy="46990"/>
            </a:xfrm>
            <a:custGeom>
              <a:avLst/>
              <a:gdLst/>
              <a:ahLst/>
              <a:cxnLst/>
              <a:rect l="l" t="t" r="r" b="b"/>
              <a:pathLst>
                <a:path w="56515" h="46990">
                  <a:moveTo>
                    <a:pt x="56092" y="0"/>
                  </a:moveTo>
                  <a:lnTo>
                    <a:pt x="0" y="464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776043" y="17335365"/>
              <a:ext cx="56515" cy="46990"/>
            </a:xfrm>
            <a:custGeom>
              <a:avLst/>
              <a:gdLst/>
              <a:ahLst/>
              <a:cxnLst/>
              <a:rect l="l" t="t" r="r" b="b"/>
              <a:pathLst>
                <a:path w="56515" h="46990">
                  <a:moveTo>
                    <a:pt x="56092" y="0"/>
                  </a:moveTo>
                  <a:lnTo>
                    <a:pt x="0" y="464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871371" y="17363848"/>
              <a:ext cx="49530" cy="42545"/>
            </a:xfrm>
            <a:custGeom>
              <a:avLst/>
              <a:gdLst/>
              <a:ahLst/>
              <a:cxnLst/>
              <a:rect l="l" t="t" r="r" b="b"/>
              <a:pathLst>
                <a:path w="49529" h="42544">
                  <a:moveTo>
                    <a:pt x="49009" y="0"/>
                  </a:moveTo>
                  <a:lnTo>
                    <a:pt x="0" y="4239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977536" y="17392523"/>
              <a:ext cx="49530" cy="39370"/>
            </a:xfrm>
            <a:custGeom>
              <a:avLst/>
              <a:gdLst/>
              <a:ahLst/>
              <a:cxnLst/>
              <a:rect l="l" t="t" r="r" b="b"/>
              <a:pathLst>
                <a:path w="49529" h="39369">
                  <a:moveTo>
                    <a:pt x="49364" y="0"/>
                  </a:moveTo>
                  <a:lnTo>
                    <a:pt x="0" y="3922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2073360" y="17416975"/>
              <a:ext cx="57150" cy="39370"/>
            </a:xfrm>
            <a:custGeom>
              <a:avLst/>
              <a:gdLst/>
              <a:ahLst/>
              <a:cxnLst/>
              <a:rect l="l" t="t" r="r" b="b"/>
              <a:pathLst>
                <a:path w="57150" h="39369">
                  <a:moveTo>
                    <a:pt x="57154" y="0"/>
                  </a:moveTo>
                  <a:lnTo>
                    <a:pt x="0" y="3922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2175346" y="17438962"/>
              <a:ext cx="50800" cy="46355"/>
            </a:xfrm>
            <a:custGeom>
              <a:avLst/>
              <a:gdLst/>
              <a:ahLst/>
              <a:cxnLst/>
              <a:rect l="l" t="t" r="r" b="b"/>
              <a:pathLst>
                <a:path w="50800" h="46355">
                  <a:moveTo>
                    <a:pt x="50426" y="0"/>
                  </a:moveTo>
                  <a:lnTo>
                    <a:pt x="0" y="4590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274853" y="17474140"/>
              <a:ext cx="53975" cy="42545"/>
            </a:xfrm>
            <a:custGeom>
              <a:avLst/>
              <a:gdLst/>
              <a:ahLst/>
              <a:cxnLst/>
              <a:rect l="l" t="t" r="r" b="b"/>
              <a:pathLst>
                <a:path w="53975" h="42544">
                  <a:moveTo>
                    <a:pt x="53613" y="0"/>
                  </a:moveTo>
                  <a:lnTo>
                    <a:pt x="0" y="4238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2388030" y="17499116"/>
              <a:ext cx="50800" cy="42545"/>
            </a:xfrm>
            <a:custGeom>
              <a:avLst/>
              <a:gdLst/>
              <a:ahLst/>
              <a:cxnLst/>
              <a:rect l="l" t="t" r="r" b="b"/>
              <a:pathLst>
                <a:path w="50800" h="42544">
                  <a:moveTo>
                    <a:pt x="50497" y="0"/>
                  </a:moveTo>
                  <a:lnTo>
                    <a:pt x="0" y="4238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1804515" y="17545023"/>
              <a:ext cx="67310" cy="56515"/>
            </a:xfrm>
            <a:custGeom>
              <a:avLst/>
              <a:gdLst/>
              <a:ahLst/>
              <a:cxnLst/>
              <a:rect l="l" t="t" r="r" b="b"/>
              <a:pathLst>
                <a:path w="67309" h="56515">
                  <a:moveTo>
                    <a:pt x="66857" y="0"/>
                  </a:moveTo>
                  <a:lnTo>
                    <a:pt x="0" y="5610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1902959" y="17573691"/>
              <a:ext cx="71120" cy="56515"/>
            </a:xfrm>
            <a:custGeom>
              <a:avLst/>
              <a:gdLst/>
              <a:ahLst/>
              <a:cxnLst/>
              <a:rect l="l" t="t" r="r" b="b"/>
              <a:pathLst>
                <a:path w="71120" h="56515">
                  <a:moveTo>
                    <a:pt x="70894" y="0"/>
                  </a:moveTo>
                  <a:lnTo>
                    <a:pt x="0" y="5610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1991276" y="17598667"/>
              <a:ext cx="71120" cy="56515"/>
            </a:xfrm>
            <a:custGeom>
              <a:avLst/>
              <a:gdLst/>
              <a:ahLst/>
              <a:cxnLst/>
              <a:rect l="l" t="t" r="r" b="b"/>
              <a:pathLst>
                <a:path w="71120" h="56515">
                  <a:moveTo>
                    <a:pt x="70823" y="0"/>
                  </a:moveTo>
                  <a:lnTo>
                    <a:pt x="0" y="5610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2112526" y="17629801"/>
              <a:ext cx="67310" cy="57785"/>
            </a:xfrm>
            <a:custGeom>
              <a:avLst/>
              <a:gdLst/>
              <a:ahLst/>
              <a:cxnLst/>
              <a:rect l="l" t="t" r="r" b="b"/>
              <a:pathLst>
                <a:path w="67309" h="57784">
                  <a:moveTo>
                    <a:pt x="66857" y="0"/>
                  </a:moveTo>
                  <a:lnTo>
                    <a:pt x="0" y="5751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2211042" y="17654777"/>
              <a:ext cx="71120" cy="61594"/>
            </a:xfrm>
            <a:custGeom>
              <a:avLst/>
              <a:gdLst/>
              <a:ahLst/>
              <a:cxnLst/>
              <a:rect l="l" t="t" r="r" b="b"/>
              <a:pathLst>
                <a:path w="71120" h="61594">
                  <a:moveTo>
                    <a:pt x="71036" y="0"/>
                  </a:moveTo>
                  <a:lnTo>
                    <a:pt x="0" y="6121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2339020" y="17689956"/>
              <a:ext cx="75565" cy="61594"/>
            </a:xfrm>
            <a:custGeom>
              <a:avLst/>
              <a:gdLst/>
              <a:ahLst/>
              <a:cxnLst/>
              <a:rect l="l" t="t" r="r" b="b"/>
              <a:pathLst>
                <a:path w="75565" h="61594">
                  <a:moveTo>
                    <a:pt x="75073" y="0"/>
                  </a:moveTo>
                  <a:lnTo>
                    <a:pt x="0" y="6121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1594954" y="17484868"/>
              <a:ext cx="71120" cy="57150"/>
            </a:xfrm>
            <a:custGeom>
              <a:avLst/>
              <a:gdLst/>
              <a:ahLst/>
              <a:cxnLst/>
              <a:rect l="l" t="t" r="r" b="b"/>
              <a:pathLst>
                <a:path w="71120" h="57150">
                  <a:moveTo>
                    <a:pt x="70887" y="0"/>
                  </a:moveTo>
                  <a:lnTo>
                    <a:pt x="0" y="5663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1694455" y="17512834"/>
              <a:ext cx="67310" cy="60960"/>
            </a:xfrm>
            <a:custGeom>
              <a:avLst/>
              <a:gdLst/>
              <a:ahLst/>
              <a:cxnLst/>
              <a:rect l="l" t="t" r="r" b="b"/>
              <a:pathLst>
                <a:path w="67309" h="60959">
                  <a:moveTo>
                    <a:pt x="66857" y="0"/>
                  </a:moveTo>
                  <a:lnTo>
                    <a:pt x="0" y="6085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2494620" y="17527607"/>
              <a:ext cx="46990" cy="42545"/>
            </a:xfrm>
            <a:custGeom>
              <a:avLst/>
              <a:gdLst/>
              <a:ahLst/>
              <a:cxnLst/>
              <a:rect l="l" t="t" r="r" b="b"/>
              <a:pathLst>
                <a:path w="46990" h="42544">
                  <a:moveTo>
                    <a:pt x="46389" y="0"/>
                  </a:moveTo>
                  <a:lnTo>
                    <a:pt x="0" y="4239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1297651" y="17403250"/>
              <a:ext cx="59690" cy="53340"/>
            </a:xfrm>
            <a:custGeom>
              <a:avLst/>
              <a:gdLst/>
              <a:ahLst/>
              <a:cxnLst/>
              <a:rect l="l" t="t" r="r" b="b"/>
              <a:pathLst>
                <a:path w="59690" h="53340">
                  <a:moveTo>
                    <a:pt x="59598" y="0"/>
                  </a:moveTo>
                  <a:lnTo>
                    <a:pt x="0" y="5294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1397165" y="17431748"/>
              <a:ext cx="59690" cy="53340"/>
            </a:xfrm>
            <a:custGeom>
              <a:avLst/>
              <a:gdLst/>
              <a:ahLst/>
              <a:cxnLst/>
              <a:rect l="l" t="t" r="r" b="b"/>
              <a:pathLst>
                <a:path w="59690" h="53340">
                  <a:moveTo>
                    <a:pt x="59598" y="0"/>
                  </a:moveTo>
                  <a:lnTo>
                    <a:pt x="0" y="5311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1495617" y="17463406"/>
              <a:ext cx="71120" cy="53340"/>
            </a:xfrm>
            <a:custGeom>
              <a:avLst/>
              <a:gdLst/>
              <a:ahLst/>
              <a:cxnLst/>
              <a:rect l="l" t="t" r="r" b="b"/>
              <a:pathLst>
                <a:path w="71120" h="53340">
                  <a:moveTo>
                    <a:pt x="70859" y="0"/>
                  </a:moveTo>
                  <a:lnTo>
                    <a:pt x="0" y="5311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1468017" y="17314392"/>
              <a:ext cx="53340" cy="49530"/>
            </a:xfrm>
            <a:custGeom>
              <a:avLst/>
              <a:gdLst/>
              <a:ahLst/>
              <a:cxnLst/>
              <a:rect l="l" t="t" r="r" b="b"/>
              <a:pathLst>
                <a:path w="53340" h="49530">
                  <a:moveTo>
                    <a:pt x="53096" y="0"/>
                  </a:moveTo>
                  <a:lnTo>
                    <a:pt x="0" y="4945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1527615" y="17399034"/>
              <a:ext cx="67945" cy="50800"/>
            </a:xfrm>
            <a:custGeom>
              <a:avLst/>
              <a:gdLst/>
              <a:ahLst/>
              <a:cxnLst/>
              <a:rect l="l" t="t" r="r" b="b"/>
              <a:pathLst>
                <a:path w="67945" h="50800">
                  <a:moveTo>
                    <a:pt x="67339" y="0"/>
                  </a:moveTo>
                  <a:lnTo>
                    <a:pt x="0" y="5065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1758125" y="17392523"/>
              <a:ext cx="56515" cy="46990"/>
            </a:xfrm>
            <a:custGeom>
              <a:avLst/>
              <a:gdLst/>
              <a:ahLst/>
              <a:cxnLst/>
              <a:rect l="l" t="t" r="r" b="b"/>
              <a:pathLst>
                <a:path w="56515" h="46990">
                  <a:moveTo>
                    <a:pt x="56233" y="0"/>
                  </a:moveTo>
                  <a:lnTo>
                    <a:pt x="0" y="4643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1654723" y="17363848"/>
              <a:ext cx="57150" cy="46990"/>
            </a:xfrm>
            <a:custGeom>
              <a:avLst/>
              <a:gdLst/>
              <a:ahLst/>
              <a:cxnLst/>
              <a:rect l="l" t="t" r="r" b="b"/>
              <a:pathLst>
                <a:path w="57150" h="46990">
                  <a:moveTo>
                    <a:pt x="56942" y="0"/>
                  </a:moveTo>
                  <a:lnTo>
                    <a:pt x="0" y="4643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1566476" y="17342946"/>
              <a:ext cx="53340" cy="45720"/>
            </a:xfrm>
            <a:custGeom>
              <a:avLst/>
              <a:gdLst/>
              <a:ahLst/>
              <a:cxnLst/>
              <a:rect l="l" t="t" r="r" b="b"/>
              <a:pathLst>
                <a:path w="53340" h="45719">
                  <a:moveTo>
                    <a:pt x="52919" y="0"/>
                  </a:moveTo>
                  <a:lnTo>
                    <a:pt x="0" y="4553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1336859" y="17342946"/>
              <a:ext cx="62865" cy="50165"/>
            </a:xfrm>
            <a:custGeom>
              <a:avLst/>
              <a:gdLst/>
              <a:ahLst/>
              <a:cxnLst/>
              <a:rect l="l" t="t" r="r" b="b"/>
              <a:pathLst>
                <a:path w="62865" h="50165">
                  <a:moveTo>
                    <a:pt x="62763" y="0"/>
                  </a:moveTo>
                  <a:lnTo>
                    <a:pt x="0" y="4957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1425644" y="17363848"/>
              <a:ext cx="60325" cy="57785"/>
            </a:xfrm>
            <a:custGeom>
              <a:avLst/>
              <a:gdLst/>
              <a:ahLst/>
              <a:cxnLst/>
              <a:rect l="l" t="t" r="r" b="b"/>
              <a:pathLst>
                <a:path w="60325" h="57784">
                  <a:moveTo>
                    <a:pt x="59782" y="0"/>
                  </a:moveTo>
                  <a:lnTo>
                    <a:pt x="0" y="571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1627130" y="17421021"/>
              <a:ext cx="63500" cy="56515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287" y="0"/>
                  </a:moveTo>
                  <a:lnTo>
                    <a:pt x="0" y="5610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1711665" y="17445465"/>
              <a:ext cx="64769" cy="53975"/>
            </a:xfrm>
            <a:custGeom>
              <a:avLst/>
              <a:gdLst/>
              <a:ahLst/>
              <a:cxnLst/>
              <a:rect l="l" t="t" r="r" b="b"/>
              <a:pathLst>
                <a:path w="64770" h="53975">
                  <a:moveTo>
                    <a:pt x="64378" y="0"/>
                  </a:moveTo>
                  <a:lnTo>
                    <a:pt x="0" y="5365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2682940" y="17698048"/>
              <a:ext cx="110489" cy="62865"/>
            </a:xfrm>
            <a:custGeom>
              <a:avLst/>
              <a:gdLst/>
              <a:ahLst/>
              <a:cxnLst/>
              <a:rect l="l" t="t" r="r" b="b"/>
              <a:pathLst>
                <a:path w="110490" h="62865">
                  <a:moveTo>
                    <a:pt x="92283" y="27619"/>
                  </a:moveTo>
                  <a:lnTo>
                    <a:pt x="0" y="0"/>
                  </a:lnTo>
                </a:path>
                <a:path w="110490" h="62865">
                  <a:moveTo>
                    <a:pt x="92283" y="27619"/>
                  </a:moveTo>
                  <a:lnTo>
                    <a:pt x="110059" y="6279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2480892" y="17552235"/>
              <a:ext cx="418465" cy="283845"/>
            </a:xfrm>
            <a:custGeom>
              <a:avLst/>
              <a:gdLst/>
              <a:ahLst/>
              <a:cxnLst/>
              <a:rect l="l" t="t" r="r" b="b"/>
              <a:pathLst>
                <a:path w="418465" h="283844">
                  <a:moveTo>
                    <a:pt x="170407" y="0"/>
                  </a:moveTo>
                  <a:lnTo>
                    <a:pt x="134712" y="48896"/>
                  </a:lnTo>
                  <a:lnTo>
                    <a:pt x="95330" y="42219"/>
                  </a:lnTo>
                  <a:lnTo>
                    <a:pt x="35208" y="102544"/>
                  </a:lnTo>
                  <a:lnTo>
                    <a:pt x="77559" y="113273"/>
                  </a:lnTo>
                  <a:lnTo>
                    <a:pt x="28470" y="163750"/>
                  </a:lnTo>
                  <a:lnTo>
                    <a:pt x="70902" y="181167"/>
                  </a:lnTo>
                  <a:lnTo>
                    <a:pt x="0" y="241320"/>
                  </a:lnTo>
                  <a:lnTo>
                    <a:pt x="126992" y="283711"/>
                  </a:lnTo>
                  <a:lnTo>
                    <a:pt x="166364" y="237277"/>
                  </a:lnTo>
                  <a:lnTo>
                    <a:pt x="265666" y="266305"/>
                  </a:lnTo>
                  <a:lnTo>
                    <a:pt x="418292" y="106586"/>
                  </a:lnTo>
                  <a:lnTo>
                    <a:pt x="407522" y="63668"/>
                  </a:lnTo>
                  <a:lnTo>
                    <a:pt x="170407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2480879" y="17552236"/>
              <a:ext cx="418465" cy="283845"/>
            </a:xfrm>
            <a:custGeom>
              <a:avLst/>
              <a:gdLst/>
              <a:ahLst/>
              <a:cxnLst/>
              <a:rect l="l" t="t" r="r" b="b"/>
              <a:pathLst>
                <a:path w="418465" h="283844">
                  <a:moveTo>
                    <a:pt x="170401" y="0"/>
                  </a:moveTo>
                  <a:lnTo>
                    <a:pt x="134706" y="48896"/>
                  </a:lnTo>
                  <a:lnTo>
                    <a:pt x="95328" y="42215"/>
                  </a:lnTo>
                  <a:lnTo>
                    <a:pt x="35199" y="102540"/>
                  </a:lnTo>
                  <a:lnTo>
                    <a:pt x="77551" y="113275"/>
                  </a:lnTo>
                  <a:lnTo>
                    <a:pt x="28471" y="163751"/>
                  </a:lnTo>
                  <a:lnTo>
                    <a:pt x="70894" y="181167"/>
                  </a:lnTo>
                  <a:lnTo>
                    <a:pt x="0" y="241323"/>
                  </a:lnTo>
                  <a:lnTo>
                    <a:pt x="126986" y="283715"/>
                  </a:lnTo>
                  <a:lnTo>
                    <a:pt x="166364" y="237277"/>
                  </a:lnTo>
                  <a:lnTo>
                    <a:pt x="265659" y="266299"/>
                  </a:lnTo>
                  <a:lnTo>
                    <a:pt x="418284" y="106586"/>
                  </a:lnTo>
                  <a:lnTo>
                    <a:pt x="407519" y="63669"/>
                  </a:lnTo>
                  <a:lnTo>
                    <a:pt x="17040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47241" y="17593955"/>
              <a:ext cx="337475" cy="225076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1350749" y="17154683"/>
              <a:ext cx="1611630" cy="475615"/>
            </a:xfrm>
            <a:custGeom>
              <a:avLst/>
              <a:gdLst/>
              <a:ahLst/>
              <a:cxnLst/>
              <a:rect l="l" t="t" r="r" b="b"/>
              <a:pathLst>
                <a:path w="1611629" h="475615">
                  <a:moveTo>
                    <a:pt x="35167" y="0"/>
                  </a:moveTo>
                  <a:lnTo>
                    <a:pt x="0" y="28551"/>
                  </a:lnTo>
                  <a:lnTo>
                    <a:pt x="0" y="53496"/>
                  </a:lnTo>
                  <a:lnTo>
                    <a:pt x="1575845" y="475112"/>
                  </a:lnTo>
                  <a:lnTo>
                    <a:pt x="1611539" y="443987"/>
                  </a:lnTo>
                  <a:lnTo>
                    <a:pt x="1597801" y="404057"/>
                  </a:lnTo>
                  <a:lnTo>
                    <a:pt x="35167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1350748" y="17154686"/>
              <a:ext cx="1611630" cy="475615"/>
            </a:xfrm>
            <a:custGeom>
              <a:avLst/>
              <a:gdLst/>
              <a:ahLst/>
              <a:cxnLst/>
              <a:rect l="l" t="t" r="r" b="b"/>
              <a:pathLst>
                <a:path w="1611629" h="475615">
                  <a:moveTo>
                    <a:pt x="35163" y="0"/>
                  </a:moveTo>
                  <a:lnTo>
                    <a:pt x="0" y="28554"/>
                  </a:lnTo>
                  <a:lnTo>
                    <a:pt x="0" y="53495"/>
                  </a:lnTo>
                  <a:lnTo>
                    <a:pt x="1575825" y="475115"/>
                  </a:lnTo>
                  <a:lnTo>
                    <a:pt x="1611520" y="443981"/>
                  </a:lnTo>
                  <a:lnTo>
                    <a:pt x="1597780" y="404055"/>
                  </a:lnTo>
                  <a:lnTo>
                    <a:pt x="3516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2087030" y="17342946"/>
              <a:ext cx="32384" cy="31750"/>
            </a:xfrm>
            <a:custGeom>
              <a:avLst/>
              <a:gdLst/>
              <a:ahLst/>
              <a:cxnLst/>
              <a:rect l="l" t="t" r="r" b="b"/>
              <a:pathLst>
                <a:path w="32384" h="31750">
                  <a:moveTo>
                    <a:pt x="32224" y="0"/>
                  </a:moveTo>
                  <a:lnTo>
                    <a:pt x="0" y="3160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1977536" y="17317438"/>
              <a:ext cx="38735" cy="33020"/>
            </a:xfrm>
            <a:custGeom>
              <a:avLst/>
              <a:gdLst/>
              <a:ahLst/>
              <a:cxnLst/>
              <a:rect l="l" t="t" r="r" b="b"/>
              <a:pathLst>
                <a:path w="38734" h="33019">
                  <a:moveTo>
                    <a:pt x="38669" y="0"/>
                  </a:moveTo>
                  <a:lnTo>
                    <a:pt x="0" y="3266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1892760" y="17292994"/>
              <a:ext cx="27940" cy="32384"/>
            </a:xfrm>
            <a:custGeom>
              <a:avLst/>
              <a:gdLst/>
              <a:ahLst/>
              <a:cxnLst/>
              <a:rect l="l" t="t" r="r" b="b"/>
              <a:pathLst>
                <a:path w="27940" h="32384">
                  <a:moveTo>
                    <a:pt x="27621" y="0"/>
                  </a:moveTo>
                  <a:lnTo>
                    <a:pt x="0" y="3216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1782701" y="17267982"/>
              <a:ext cx="36195" cy="28575"/>
            </a:xfrm>
            <a:custGeom>
              <a:avLst/>
              <a:gdLst/>
              <a:ahLst/>
              <a:cxnLst/>
              <a:rect l="l" t="t" r="r" b="b"/>
              <a:pathLst>
                <a:path w="36195" h="28575">
                  <a:moveTo>
                    <a:pt x="35695" y="0"/>
                  </a:moveTo>
                  <a:lnTo>
                    <a:pt x="0" y="2848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1683194" y="17243537"/>
              <a:ext cx="36195" cy="24765"/>
            </a:xfrm>
            <a:custGeom>
              <a:avLst/>
              <a:gdLst/>
              <a:ahLst/>
              <a:cxnLst/>
              <a:rect l="l" t="t" r="r" b="b"/>
              <a:pathLst>
                <a:path w="36195" h="24765">
                  <a:moveTo>
                    <a:pt x="35695" y="0"/>
                  </a:moveTo>
                  <a:lnTo>
                    <a:pt x="0" y="2444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1605677" y="17218951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31622" y="0"/>
                  </a:moveTo>
                  <a:lnTo>
                    <a:pt x="0" y="3160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1512849" y="17197127"/>
              <a:ext cx="29209" cy="25400"/>
            </a:xfrm>
            <a:custGeom>
              <a:avLst/>
              <a:gdLst/>
              <a:ahLst/>
              <a:cxnLst/>
              <a:rect l="l" t="t" r="r" b="b"/>
              <a:pathLst>
                <a:path w="29209" h="25400">
                  <a:moveTo>
                    <a:pt x="28662" y="0"/>
                  </a:moveTo>
                  <a:lnTo>
                    <a:pt x="0" y="2494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1414390" y="17172470"/>
              <a:ext cx="25400" cy="24765"/>
            </a:xfrm>
            <a:custGeom>
              <a:avLst/>
              <a:gdLst/>
              <a:ahLst/>
              <a:cxnLst/>
              <a:rect l="l" t="t" r="r" b="b"/>
              <a:pathLst>
                <a:path w="25400" h="24765">
                  <a:moveTo>
                    <a:pt x="24972" y="0"/>
                  </a:moveTo>
                  <a:lnTo>
                    <a:pt x="0" y="2465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1414390" y="17201167"/>
              <a:ext cx="0" cy="24765"/>
            </a:xfrm>
            <a:custGeom>
              <a:avLst/>
              <a:gdLst/>
              <a:ahLst/>
              <a:cxnLst/>
              <a:rect l="l" t="t" r="r" b="b"/>
              <a:pathLst>
                <a:path h="24765">
                  <a:moveTo>
                    <a:pt x="0" y="0"/>
                  </a:moveTo>
                  <a:lnTo>
                    <a:pt x="0" y="2444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1512849" y="17222068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h="32384">
                  <a:moveTo>
                    <a:pt x="0" y="0"/>
                  </a:moveTo>
                  <a:lnTo>
                    <a:pt x="0" y="3223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1605677" y="17250552"/>
              <a:ext cx="0" cy="29209"/>
            </a:xfrm>
            <a:custGeom>
              <a:avLst/>
              <a:gdLst/>
              <a:ahLst/>
              <a:cxnLst/>
              <a:rect l="l" t="t" r="r" b="b"/>
              <a:pathLst>
                <a:path h="29209">
                  <a:moveTo>
                    <a:pt x="0" y="0"/>
                  </a:moveTo>
                  <a:lnTo>
                    <a:pt x="0" y="2869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1683194" y="17267982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0"/>
                  </a:moveTo>
                  <a:lnTo>
                    <a:pt x="0" y="2848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1782701" y="17296465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0"/>
                  </a:moveTo>
                  <a:lnTo>
                    <a:pt x="0" y="2501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1892761" y="17325162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0"/>
                  </a:moveTo>
                  <a:lnTo>
                    <a:pt x="0" y="2798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1977537" y="17350102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0"/>
                  </a:moveTo>
                  <a:lnTo>
                    <a:pt x="0" y="3169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2916941" y="17558741"/>
              <a:ext cx="27940" cy="40005"/>
            </a:xfrm>
            <a:custGeom>
              <a:avLst/>
              <a:gdLst/>
              <a:ahLst/>
              <a:cxnLst/>
              <a:rect l="l" t="t" r="r" b="b"/>
              <a:pathLst>
                <a:path w="27940" h="40005">
                  <a:moveTo>
                    <a:pt x="0" y="39926"/>
                  </a:moveTo>
                  <a:lnTo>
                    <a:pt x="275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2916941" y="17601133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59" h="29209">
                  <a:moveTo>
                    <a:pt x="0" y="0"/>
                  </a:moveTo>
                  <a:lnTo>
                    <a:pt x="9632" y="2866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2831315" y="17541502"/>
              <a:ext cx="28575" cy="35560"/>
            </a:xfrm>
            <a:custGeom>
              <a:avLst/>
              <a:gdLst/>
              <a:ahLst/>
              <a:cxnLst/>
              <a:rect l="l" t="t" r="r" b="b"/>
              <a:pathLst>
                <a:path w="28575" h="35559">
                  <a:moveTo>
                    <a:pt x="28471" y="0"/>
                  </a:moveTo>
                  <a:lnTo>
                    <a:pt x="0" y="3517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2607866" y="17481176"/>
              <a:ext cx="35560" cy="40005"/>
            </a:xfrm>
            <a:custGeom>
              <a:avLst/>
              <a:gdLst/>
              <a:ahLst/>
              <a:cxnLst/>
              <a:rect l="l" t="t" r="r" b="b"/>
              <a:pathLst>
                <a:path w="35559" h="40005">
                  <a:moveTo>
                    <a:pt x="35128" y="0"/>
                  </a:moveTo>
                  <a:lnTo>
                    <a:pt x="0" y="3939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2718068" y="17512834"/>
              <a:ext cx="35560" cy="32384"/>
            </a:xfrm>
            <a:custGeom>
              <a:avLst/>
              <a:gdLst/>
              <a:ahLst/>
              <a:cxnLst/>
              <a:rect l="l" t="t" r="r" b="b"/>
              <a:pathLst>
                <a:path w="35559" h="32384">
                  <a:moveTo>
                    <a:pt x="35128" y="0"/>
                  </a:moveTo>
                  <a:lnTo>
                    <a:pt x="0" y="3218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2396174" y="17427703"/>
              <a:ext cx="38735" cy="36195"/>
            </a:xfrm>
            <a:custGeom>
              <a:avLst/>
              <a:gdLst/>
              <a:ahLst/>
              <a:cxnLst/>
              <a:rect l="l" t="t" r="r" b="b"/>
              <a:pathLst>
                <a:path w="38734" h="36194">
                  <a:moveTo>
                    <a:pt x="38315" y="0"/>
                  </a:moveTo>
                  <a:lnTo>
                    <a:pt x="0" y="3570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2509351" y="1745620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31658" y="0"/>
                  </a:moveTo>
                  <a:lnTo>
                    <a:pt x="0" y="3165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2299783" y="17403250"/>
              <a:ext cx="29209" cy="36195"/>
            </a:xfrm>
            <a:custGeom>
              <a:avLst/>
              <a:gdLst/>
              <a:ahLst/>
              <a:cxnLst/>
              <a:rect l="l" t="t" r="r" b="b"/>
              <a:pathLst>
                <a:path w="29209" h="36194">
                  <a:moveTo>
                    <a:pt x="28683" y="0"/>
                  </a:moveTo>
                  <a:lnTo>
                    <a:pt x="0" y="35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2186608" y="17370508"/>
              <a:ext cx="29209" cy="36195"/>
            </a:xfrm>
            <a:custGeom>
              <a:avLst/>
              <a:gdLst/>
              <a:ahLst/>
              <a:cxnLst/>
              <a:rect l="l" t="t" r="r" b="b"/>
              <a:pathLst>
                <a:path w="29209" h="36194">
                  <a:moveTo>
                    <a:pt x="28612" y="0"/>
                  </a:moveTo>
                  <a:lnTo>
                    <a:pt x="0" y="3573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2084055" y="17381796"/>
              <a:ext cx="0" cy="24765"/>
            </a:xfrm>
            <a:custGeom>
              <a:avLst/>
              <a:gdLst/>
              <a:ahLst/>
              <a:cxnLst/>
              <a:rect l="l" t="t" r="r" b="b"/>
              <a:pathLst>
                <a:path h="24765">
                  <a:moveTo>
                    <a:pt x="0" y="0"/>
                  </a:moveTo>
                  <a:lnTo>
                    <a:pt x="0" y="2444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2186607" y="17406240"/>
              <a:ext cx="0" cy="26034"/>
            </a:xfrm>
            <a:custGeom>
              <a:avLst/>
              <a:gdLst/>
              <a:ahLst/>
              <a:cxnLst/>
              <a:rect l="l" t="t" r="r" b="b"/>
              <a:pathLst>
                <a:path h="26034">
                  <a:moveTo>
                    <a:pt x="0" y="0"/>
                  </a:moveTo>
                  <a:lnTo>
                    <a:pt x="0" y="2550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2299784" y="17438962"/>
              <a:ext cx="0" cy="24765"/>
            </a:xfrm>
            <a:custGeom>
              <a:avLst/>
              <a:gdLst/>
              <a:ahLst/>
              <a:cxnLst/>
              <a:rect l="l" t="t" r="r" b="b"/>
              <a:pathLst>
                <a:path h="24765">
                  <a:moveTo>
                    <a:pt x="0" y="0"/>
                  </a:moveTo>
                  <a:lnTo>
                    <a:pt x="0" y="2444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2396174" y="17463406"/>
              <a:ext cx="0" cy="24765"/>
            </a:xfrm>
            <a:custGeom>
              <a:avLst/>
              <a:gdLst/>
              <a:ahLst/>
              <a:cxnLst/>
              <a:rect l="l" t="t" r="r" b="b"/>
              <a:pathLst>
                <a:path h="24765">
                  <a:moveTo>
                    <a:pt x="0" y="0"/>
                  </a:moveTo>
                  <a:lnTo>
                    <a:pt x="0" y="2445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2509351" y="17495071"/>
              <a:ext cx="0" cy="26034"/>
            </a:xfrm>
            <a:custGeom>
              <a:avLst/>
              <a:gdLst/>
              <a:ahLst/>
              <a:cxnLst/>
              <a:rect l="l" t="t" r="r" b="b"/>
              <a:pathLst>
                <a:path h="26034">
                  <a:moveTo>
                    <a:pt x="0" y="0"/>
                  </a:moveTo>
                  <a:lnTo>
                    <a:pt x="0" y="2550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2604821" y="17520571"/>
              <a:ext cx="0" cy="24765"/>
            </a:xfrm>
            <a:custGeom>
              <a:avLst/>
              <a:gdLst/>
              <a:ahLst/>
              <a:cxnLst/>
              <a:rect l="l" t="t" r="r" b="b"/>
              <a:pathLst>
                <a:path h="24765">
                  <a:moveTo>
                    <a:pt x="0" y="0"/>
                  </a:moveTo>
                  <a:lnTo>
                    <a:pt x="0" y="2445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2718068" y="17545023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0"/>
                  </a:moveTo>
                  <a:lnTo>
                    <a:pt x="0" y="3165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2831315" y="17576681"/>
              <a:ext cx="0" cy="24765"/>
            </a:xfrm>
            <a:custGeom>
              <a:avLst/>
              <a:gdLst/>
              <a:ahLst/>
              <a:cxnLst/>
              <a:rect l="l" t="t" r="r" b="b"/>
              <a:pathLst>
                <a:path h="24765">
                  <a:moveTo>
                    <a:pt x="0" y="0"/>
                  </a:moveTo>
                  <a:lnTo>
                    <a:pt x="0" y="2445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1354792" y="17183241"/>
              <a:ext cx="1562735" cy="415925"/>
            </a:xfrm>
            <a:custGeom>
              <a:avLst/>
              <a:gdLst/>
              <a:ahLst/>
              <a:cxnLst/>
              <a:rect l="l" t="t" r="r" b="b"/>
              <a:pathLst>
                <a:path w="1562734" h="415925">
                  <a:moveTo>
                    <a:pt x="0" y="0"/>
                  </a:moveTo>
                  <a:lnTo>
                    <a:pt x="1562149" y="41542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1084912" y="17243534"/>
              <a:ext cx="259079" cy="195580"/>
            </a:xfrm>
            <a:custGeom>
              <a:avLst/>
              <a:gdLst/>
              <a:ahLst/>
              <a:cxnLst/>
              <a:rect l="l" t="t" r="r" b="b"/>
              <a:pathLst>
                <a:path w="259079" h="195580">
                  <a:moveTo>
                    <a:pt x="184257" y="0"/>
                  </a:moveTo>
                  <a:lnTo>
                    <a:pt x="49058" y="99413"/>
                  </a:lnTo>
                  <a:lnTo>
                    <a:pt x="49058" y="117336"/>
                  </a:lnTo>
                  <a:lnTo>
                    <a:pt x="0" y="155493"/>
                  </a:lnTo>
                  <a:lnTo>
                    <a:pt x="106191" y="195422"/>
                  </a:lnTo>
                  <a:lnTo>
                    <a:pt x="173011" y="131014"/>
                  </a:lnTo>
                  <a:lnTo>
                    <a:pt x="145402" y="120315"/>
                  </a:lnTo>
                  <a:lnTo>
                    <a:pt x="216253" y="70851"/>
                  </a:lnTo>
                  <a:lnTo>
                    <a:pt x="194987" y="66819"/>
                  </a:lnTo>
                  <a:lnTo>
                    <a:pt x="258635" y="24448"/>
                  </a:lnTo>
                  <a:lnTo>
                    <a:pt x="184257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1084911" y="17243537"/>
              <a:ext cx="259079" cy="195580"/>
            </a:xfrm>
            <a:custGeom>
              <a:avLst/>
              <a:gdLst/>
              <a:ahLst/>
              <a:cxnLst/>
              <a:rect l="l" t="t" r="r" b="b"/>
              <a:pathLst>
                <a:path w="259079" h="195580">
                  <a:moveTo>
                    <a:pt x="184254" y="0"/>
                  </a:moveTo>
                  <a:lnTo>
                    <a:pt x="49052" y="99408"/>
                  </a:lnTo>
                  <a:lnTo>
                    <a:pt x="49052" y="117335"/>
                  </a:lnTo>
                  <a:lnTo>
                    <a:pt x="0" y="155497"/>
                  </a:lnTo>
                  <a:lnTo>
                    <a:pt x="106192" y="195423"/>
                  </a:lnTo>
                  <a:lnTo>
                    <a:pt x="173007" y="131010"/>
                  </a:lnTo>
                  <a:lnTo>
                    <a:pt x="145400" y="120311"/>
                  </a:lnTo>
                  <a:lnTo>
                    <a:pt x="216252" y="70854"/>
                  </a:lnTo>
                  <a:lnTo>
                    <a:pt x="194984" y="66815"/>
                  </a:lnTo>
                  <a:lnTo>
                    <a:pt x="258626" y="24444"/>
                  </a:lnTo>
                  <a:lnTo>
                    <a:pt x="18425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1213081" y="17285766"/>
              <a:ext cx="67310" cy="24765"/>
            </a:xfrm>
            <a:custGeom>
              <a:avLst/>
              <a:gdLst/>
              <a:ahLst/>
              <a:cxnLst/>
              <a:rect l="l" t="t" r="r" b="b"/>
              <a:pathLst>
                <a:path w="67309" h="24765">
                  <a:moveTo>
                    <a:pt x="66814" y="2458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1133964" y="17342946"/>
              <a:ext cx="96520" cy="20955"/>
            </a:xfrm>
            <a:custGeom>
              <a:avLst/>
              <a:gdLst/>
              <a:ahLst/>
              <a:cxnLst/>
              <a:rect l="l" t="t" r="r" b="b"/>
              <a:pathLst>
                <a:path w="96520" h="20955">
                  <a:moveTo>
                    <a:pt x="0" y="0"/>
                  </a:moveTo>
                  <a:lnTo>
                    <a:pt x="96348" y="2090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1133964" y="17342946"/>
              <a:ext cx="22225" cy="18415"/>
            </a:xfrm>
            <a:custGeom>
              <a:avLst/>
              <a:gdLst/>
              <a:ahLst/>
              <a:cxnLst/>
              <a:rect l="l" t="t" r="r" b="b"/>
              <a:pathLst>
                <a:path w="22225" h="18415">
                  <a:moveTo>
                    <a:pt x="0" y="17926"/>
                  </a:moveTo>
                  <a:lnTo>
                    <a:pt x="219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1024779" y="17392521"/>
              <a:ext cx="461009" cy="191770"/>
            </a:xfrm>
            <a:custGeom>
              <a:avLst/>
              <a:gdLst/>
              <a:ahLst/>
              <a:cxnLst/>
              <a:rect l="l" t="t" r="r" b="b"/>
              <a:pathLst>
                <a:path w="461009" h="191769">
                  <a:moveTo>
                    <a:pt x="53100" y="0"/>
                  </a:moveTo>
                  <a:lnTo>
                    <a:pt x="0" y="39220"/>
                  </a:lnTo>
                  <a:lnTo>
                    <a:pt x="0" y="70882"/>
                  </a:lnTo>
                  <a:lnTo>
                    <a:pt x="417218" y="191370"/>
                  </a:lnTo>
                  <a:lnTo>
                    <a:pt x="417218" y="159718"/>
                  </a:lnTo>
                  <a:lnTo>
                    <a:pt x="460654" y="124003"/>
                  </a:lnTo>
                  <a:lnTo>
                    <a:pt x="53100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1024782" y="17392523"/>
              <a:ext cx="461009" cy="191770"/>
            </a:xfrm>
            <a:custGeom>
              <a:avLst/>
              <a:gdLst/>
              <a:ahLst/>
              <a:cxnLst/>
              <a:rect l="l" t="t" r="r" b="b"/>
              <a:pathLst>
                <a:path w="461009" h="191769">
                  <a:moveTo>
                    <a:pt x="53096" y="0"/>
                  </a:moveTo>
                  <a:lnTo>
                    <a:pt x="0" y="39225"/>
                  </a:lnTo>
                  <a:lnTo>
                    <a:pt x="0" y="70882"/>
                  </a:lnTo>
                  <a:lnTo>
                    <a:pt x="417214" y="191371"/>
                  </a:lnTo>
                  <a:lnTo>
                    <a:pt x="417214" y="159713"/>
                  </a:lnTo>
                  <a:lnTo>
                    <a:pt x="460643" y="124002"/>
                  </a:lnTo>
                  <a:lnTo>
                    <a:pt x="5309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1109529" y="17456200"/>
              <a:ext cx="0" cy="29209"/>
            </a:xfrm>
            <a:custGeom>
              <a:avLst/>
              <a:gdLst/>
              <a:ahLst/>
              <a:cxnLst/>
              <a:rect l="l" t="t" r="r" b="b"/>
              <a:pathLst>
                <a:path h="29209">
                  <a:moveTo>
                    <a:pt x="0" y="0"/>
                  </a:moveTo>
                  <a:lnTo>
                    <a:pt x="0" y="2866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1184425" y="17481176"/>
              <a:ext cx="0" cy="24765"/>
            </a:xfrm>
            <a:custGeom>
              <a:avLst/>
              <a:gdLst/>
              <a:ahLst/>
              <a:cxnLst/>
              <a:rect l="l" t="t" r="r" b="b"/>
              <a:pathLst>
                <a:path h="24765">
                  <a:moveTo>
                    <a:pt x="0" y="0"/>
                  </a:moveTo>
                  <a:lnTo>
                    <a:pt x="0" y="2462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1297651" y="17516525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0"/>
                  </a:moveTo>
                  <a:lnTo>
                    <a:pt x="0" y="2497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1109529" y="17416975"/>
              <a:ext cx="46990" cy="39370"/>
            </a:xfrm>
            <a:custGeom>
              <a:avLst/>
              <a:gdLst/>
              <a:ahLst/>
              <a:cxnLst/>
              <a:rect l="l" t="t" r="r" b="b"/>
              <a:pathLst>
                <a:path w="46990" h="39369">
                  <a:moveTo>
                    <a:pt x="0" y="39225"/>
                  </a:moveTo>
                  <a:lnTo>
                    <a:pt x="4641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1187060" y="17438961"/>
              <a:ext cx="46990" cy="42545"/>
            </a:xfrm>
            <a:custGeom>
              <a:avLst/>
              <a:gdLst/>
              <a:ahLst/>
              <a:cxnLst/>
              <a:rect l="l" t="t" r="r" b="b"/>
              <a:pathLst>
                <a:path w="46990" h="42544">
                  <a:moveTo>
                    <a:pt x="0" y="42215"/>
                  </a:moveTo>
                  <a:lnTo>
                    <a:pt x="4641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1297651" y="17474140"/>
              <a:ext cx="49530" cy="38735"/>
            </a:xfrm>
            <a:custGeom>
              <a:avLst/>
              <a:gdLst/>
              <a:ahLst/>
              <a:cxnLst/>
              <a:rect l="l" t="t" r="r" b="b"/>
              <a:pathLst>
                <a:path w="49529" h="38734">
                  <a:moveTo>
                    <a:pt x="0" y="38693"/>
                  </a:moveTo>
                  <a:lnTo>
                    <a:pt x="4905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1027948" y="17431748"/>
              <a:ext cx="414655" cy="120650"/>
            </a:xfrm>
            <a:custGeom>
              <a:avLst/>
              <a:gdLst/>
              <a:ahLst/>
              <a:cxnLst/>
              <a:rect l="l" t="t" r="r" b="b"/>
              <a:pathLst>
                <a:path w="414654" h="120650">
                  <a:moveTo>
                    <a:pt x="0" y="0"/>
                  </a:moveTo>
                  <a:lnTo>
                    <a:pt x="414049" y="12048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2051413" y="17683273"/>
              <a:ext cx="645795" cy="248920"/>
            </a:xfrm>
            <a:custGeom>
              <a:avLst/>
              <a:gdLst/>
              <a:ahLst/>
              <a:cxnLst/>
              <a:rect l="l" t="t" r="r" b="b"/>
              <a:pathLst>
                <a:path w="645795" h="248919">
                  <a:moveTo>
                    <a:pt x="32654" y="0"/>
                  </a:moveTo>
                  <a:lnTo>
                    <a:pt x="0" y="39402"/>
                  </a:lnTo>
                  <a:lnTo>
                    <a:pt x="0" y="70882"/>
                  </a:lnTo>
                  <a:lnTo>
                    <a:pt x="589125" y="248533"/>
                  </a:lnTo>
                  <a:lnTo>
                    <a:pt x="645215" y="194885"/>
                  </a:lnTo>
                  <a:lnTo>
                    <a:pt x="627292" y="159718"/>
                  </a:lnTo>
                  <a:lnTo>
                    <a:pt x="32654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2051406" y="17683275"/>
              <a:ext cx="645795" cy="248920"/>
            </a:xfrm>
            <a:custGeom>
              <a:avLst/>
              <a:gdLst/>
              <a:ahLst/>
              <a:cxnLst/>
              <a:rect l="l" t="t" r="r" b="b"/>
              <a:pathLst>
                <a:path w="645795" h="248919">
                  <a:moveTo>
                    <a:pt x="32649" y="0"/>
                  </a:moveTo>
                  <a:lnTo>
                    <a:pt x="0" y="39402"/>
                  </a:lnTo>
                  <a:lnTo>
                    <a:pt x="0" y="70882"/>
                  </a:lnTo>
                  <a:lnTo>
                    <a:pt x="589110" y="248536"/>
                  </a:lnTo>
                  <a:lnTo>
                    <a:pt x="645203" y="194885"/>
                  </a:lnTo>
                  <a:lnTo>
                    <a:pt x="627284" y="159713"/>
                  </a:lnTo>
                  <a:lnTo>
                    <a:pt x="3264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2547737" y="17822050"/>
              <a:ext cx="46990" cy="42545"/>
            </a:xfrm>
            <a:custGeom>
              <a:avLst/>
              <a:gdLst/>
              <a:ahLst/>
              <a:cxnLst/>
              <a:rect l="l" t="t" r="r" b="b"/>
              <a:pathLst>
                <a:path w="46990" h="42544">
                  <a:moveTo>
                    <a:pt x="0" y="42392"/>
                  </a:moveTo>
                  <a:lnTo>
                    <a:pt x="4638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2434490" y="17789514"/>
              <a:ext cx="46990" cy="40005"/>
            </a:xfrm>
            <a:custGeom>
              <a:avLst/>
              <a:gdLst/>
              <a:ahLst/>
              <a:cxnLst/>
              <a:rect l="l" t="t" r="r" b="b"/>
              <a:pathLst>
                <a:path w="46990" h="40005">
                  <a:moveTo>
                    <a:pt x="0" y="39749"/>
                  </a:moveTo>
                  <a:lnTo>
                    <a:pt x="4638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2325280" y="17754157"/>
              <a:ext cx="38735" cy="40005"/>
            </a:xfrm>
            <a:custGeom>
              <a:avLst/>
              <a:gdLst/>
              <a:ahLst/>
              <a:cxnLst/>
              <a:rect l="l" t="t" r="r" b="b"/>
              <a:pathLst>
                <a:path w="38734" h="40005">
                  <a:moveTo>
                    <a:pt x="0" y="39402"/>
                  </a:moveTo>
                  <a:lnTo>
                    <a:pt x="3831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2203959" y="17725668"/>
              <a:ext cx="40005" cy="39370"/>
            </a:xfrm>
            <a:custGeom>
              <a:avLst/>
              <a:gdLst/>
              <a:ahLst/>
              <a:cxnLst/>
              <a:rect l="l" t="t" r="r" b="b"/>
              <a:pathLst>
                <a:path w="40004" h="39369">
                  <a:moveTo>
                    <a:pt x="0" y="39225"/>
                  </a:moveTo>
                  <a:lnTo>
                    <a:pt x="3973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2203959" y="17769108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59">
                  <a:moveTo>
                    <a:pt x="0" y="0"/>
                  </a:moveTo>
                  <a:lnTo>
                    <a:pt x="0" y="3517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2321244" y="17800596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59">
                  <a:moveTo>
                    <a:pt x="0" y="0"/>
                  </a:moveTo>
                  <a:lnTo>
                    <a:pt x="0" y="3535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2434490" y="17835952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0"/>
                  </a:moveTo>
                  <a:lnTo>
                    <a:pt x="0" y="3148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2547737" y="17864442"/>
              <a:ext cx="0" cy="39370"/>
            </a:xfrm>
            <a:custGeom>
              <a:avLst/>
              <a:gdLst/>
              <a:ahLst/>
              <a:cxnLst/>
              <a:rect l="l" t="t" r="r" b="b"/>
              <a:pathLst>
                <a:path h="39369">
                  <a:moveTo>
                    <a:pt x="0" y="0"/>
                  </a:moveTo>
                  <a:lnTo>
                    <a:pt x="0" y="388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2051405" y="17722677"/>
              <a:ext cx="574675" cy="163195"/>
            </a:xfrm>
            <a:custGeom>
              <a:avLst/>
              <a:gdLst/>
              <a:ahLst/>
              <a:cxnLst/>
              <a:rect l="l" t="t" r="r" b="b"/>
              <a:pathLst>
                <a:path w="574675" h="163194">
                  <a:moveTo>
                    <a:pt x="0" y="0"/>
                  </a:moveTo>
                  <a:lnTo>
                    <a:pt x="574379" y="16269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2629255" y="17842988"/>
              <a:ext cx="42545" cy="42545"/>
            </a:xfrm>
            <a:custGeom>
              <a:avLst/>
              <a:gdLst/>
              <a:ahLst/>
              <a:cxnLst/>
              <a:rect l="l" t="t" r="r" b="b"/>
              <a:pathLst>
                <a:path w="42545" h="42544">
                  <a:moveTo>
                    <a:pt x="0" y="42385"/>
                  </a:moveTo>
                  <a:lnTo>
                    <a:pt x="4242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2625785" y="17885374"/>
              <a:ext cx="15240" cy="46990"/>
            </a:xfrm>
            <a:custGeom>
              <a:avLst/>
              <a:gdLst/>
              <a:ahLst/>
              <a:cxnLst/>
              <a:rect l="l" t="t" r="r" b="b"/>
              <a:pathLst>
                <a:path w="15240" h="46990">
                  <a:moveTo>
                    <a:pt x="0" y="0"/>
                  </a:moveTo>
                  <a:lnTo>
                    <a:pt x="14731" y="4643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1432332" y="17512832"/>
              <a:ext cx="665480" cy="252095"/>
            </a:xfrm>
            <a:custGeom>
              <a:avLst/>
              <a:gdLst/>
              <a:ahLst/>
              <a:cxnLst/>
              <a:rect l="l" t="t" r="r" b="b"/>
              <a:pathLst>
                <a:path w="665479" h="252094">
                  <a:moveTo>
                    <a:pt x="49402" y="0"/>
                  </a:moveTo>
                  <a:lnTo>
                    <a:pt x="0" y="39402"/>
                  </a:lnTo>
                  <a:lnTo>
                    <a:pt x="0" y="67893"/>
                  </a:lnTo>
                  <a:lnTo>
                    <a:pt x="629784" y="252059"/>
                  </a:lnTo>
                  <a:lnTo>
                    <a:pt x="629784" y="212829"/>
                  </a:lnTo>
                  <a:lnTo>
                    <a:pt x="665479" y="174490"/>
                  </a:lnTo>
                  <a:lnTo>
                    <a:pt x="49402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1432329" y="17512834"/>
              <a:ext cx="665480" cy="252095"/>
            </a:xfrm>
            <a:custGeom>
              <a:avLst/>
              <a:gdLst/>
              <a:ahLst/>
              <a:cxnLst/>
              <a:rect l="l" t="t" r="r" b="b"/>
              <a:pathLst>
                <a:path w="665479" h="252094">
                  <a:moveTo>
                    <a:pt x="49399" y="0"/>
                  </a:moveTo>
                  <a:lnTo>
                    <a:pt x="0" y="39402"/>
                  </a:lnTo>
                  <a:lnTo>
                    <a:pt x="0" y="67892"/>
                  </a:lnTo>
                  <a:lnTo>
                    <a:pt x="629770" y="252057"/>
                  </a:lnTo>
                  <a:lnTo>
                    <a:pt x="629770" y="212832"/>
                  </a:lnTo>
                  <a:lnTo>
                    <a:pt x="665465" y="174486"/>
                  </a:lnTo>
                  <a:lnTo>
                    <a:pt x="4939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1432329" y="17552236"/>
              <a:ext cx="623570" cy="173990"/>
            </a:xfrm>
            <a:custGeom>
              <a:avLst/>
              <a:gdLst/>
              <a:ahLst/>
              <a:cxnLst/>
              <a:rect l="l" t="t" r="r" b="b"/>
              <a:pathLst>
                <a:path w="623570" h="173990">
                  <a:moveTo>
                    <a:pt x="623254" y="1734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3022043" y="17591461"/>
              <a:ext cx="0" cy="142240"/>
            </a:xfrm>
            <a:custGeom>
              <a:avLst/>
              <a:gdLst/>
              <a:ahLst/>
              <a:cxnLst/>
              <a:rect l="l" t="t" r="r" b="b"/>
              <a:pathLst>
                <a:path h="142240">
                  <a:moveTo>
                    <a:pt x="0" y="0"/>
                  </a:moveTo>
                  <a:lnTo>
                    <a:pt x="0" y="14194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830819" y="17218455"/>
              <a:ext cx="124933" cy="163836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11499144" y="16859713"/>
              <a:ext cx="1474470" cy="394970"/>
            </a:xfrm>
            <a:custGeom>
              <a:avLst/>
              <a:gdLst/>
              <a:ahLst/>
              <a:cxnLst/>
              <a:rect l="l" t="t" r="r" b="b"/>
              <a:pathLst>
                <a:path w="1474470" h="394969">
                  <a:moveTo>
                    <a:pt x="241208" y="0"/>
                  </a:moveTo>
                  <a:lnTo>
                    <a:pt x="184054" y="135260"/>
                  </a:lnTo>
                  <a:lnTo>
                    <a:pt x="0" y="96080"/>
                  </a:lnTo>
                  <a:lnTo>
                    <a:pt x="21975" y="153051"/>
                  </a:lnTo>
                  <a:lnTo>
                    <a:pt x="248432" y="210225"/>
                  </a:lnTo>
                  <a:lnTo>
                    <a:pt x="305383" y="96080"/>
                  </a:lnTo>
                  <a:lnTo>
                    <a:pt x="1463148" y="394594"/>
                  </a:lnTo>
                  <a:lnTo>
                    <a:pt x="1473908" y="302050"/>
                  </a:lnTo>
                  <a:lnTo>
                    <a:pt x="241208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1499137" y="16859718"/>
              <a:ext cx="1474470" cy="394970"/>
            </a:xfrm>
            <a:custGeom>
              <a:avLst/>
              <a:gdLst/>
              <a:ahLst/>
              <a:cxnLst/>
              <a:rect l="l" t="t" r="r" b="b"/>
              <a:pathLst>
                <a:path w="1474470" h="394969">
                  <a:moveTo>
                    <a:pt x="0" y="96078"/>
                  </a:moveTo>
                  <a:lnTo>
                    <a:pt x="21976" y="153045"/>
                  </a:lnTo>
                  <a:lnTo>
                    <a:pt x="248435" y="210225"/>
                  </a:lnTo>
                  <a:lnTo>
                    <a:pt x="305377" y="96078"/>
                  </a:lnTo>
                  <a:lnTo>
                    <a:pt x="1463130" y="394588"/>
                  </a:lnTo>
                  <a:lnTo>
                    <a:pt x="1473896" y="302052"/>
                  </a:lnTo>
                  <a:lnTo>
                    <a:pt x="241211" y="0"/>
                  </a:lnTo>
                  <a:lnTo>
                    <a:pt x="184056" y="135261"/>
                  </a:lnTo>
                  <a:lnTo>
                    <a:pt x="0" y="9607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1758125" y="16892453"/>
              <a:ext cx="42545" cy="53975"/>
            </a:xfrm>
            <a:custGeom>
              <a:avLst/>
              <a:gdLst/>
              <a:ahLst/>
              <a:cxnLst/>
              <a:rect l="l" t="t" r="r" b="b"/>
              <a:pathLst>
                <a:path w="42545" h="53975">
                  <a:moveTo>
                    <a:pt x="0" y="0"/>
                  </a:moveTo>
                  <a:lnTo>
                    <a:pt x="42352" y="5349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1729665" y="16945945"/>
              <a:ext cx="1205230" cy="347345"/>
            </a:xfrm>
            <a:custGeom>
              <a:avLst/>
              <a:gdLst/>
              <a:ahLst/>
              <a:cxnLst/>
              <a:rect l="l" t="t" r="r" b="b"/>
              <a:pathLst>
                <a:path w="1205229" h="347344">
                  <a:moveTo>
                    <a:pt x="70821" y="0"/>
                  </a:moveTo>
                  <a:lnTo>
                    <a:pt x="0" y="49027"/>
                  </a:lnTo>
                  <a:lnTo>
                    <a:pt x="166293" y="109190"/>
                  </a:lnTo>
                  <a:lnTo>
                    <a:pt x="1143813" y="347045"/>
                  </a:lnTo>
                  <a:lnTo>
                    <a:pt x="1205212" y="293336"/>
                  </a:lnTo>
                  <a:lnTo>
                    <a:pt x="70821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1729654" y="16945948"/>
              <a:ext cx="1205230" cy="347345"/>
            </a:xfrm>
            <a:custGeom>
              <a:avLst/>
              <a:gdLst/>
              <a:ahLst/>
              <a:cxnLst/>
              <a:rect l="l" t="t" r="r" b="b"/>
              <a:pathLst>
                <a:path w="1205229" h="347344">
                  <a:moveTo>
                    <a:pt x="70823" y="0"/>
                  </a:moveTo>
                  <a:lnTo>
                    <a:pt x="0" y="49031"/>
                  </a:lnTo>
                  <a:lnTo>
                    <a:pt x="166293" y="109186"/>
                  </a:lnTo>
                  <a:lnTo>
                    <a:pt x="1143801" y="347045"/>
                  </a:lnTo>
                  <a:lnTo>
                    <a:pt x="1205205" y="293337"/>
                  </a:lnTo>
                  <a:lnTo>
                    <a:pt x="7082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1718893" y="16994976"/>
              <a:ext cx="1165860" cy="387350"/>
            </a:xfrm>
            <a:custGeom>
              <a:avLst/>
              <a:gdLst/>
              <a:ahLst/>
              <a:cxnLst/>
              <a:rect l="l" t="t" r="r" b="b"/>
              <a:pathLst>
                <a:path w="1165859" h="387350">
                  <a:moveTo>
                    <a:pt x="10770" y="0"/>
                  </a:moveTo>
                  <a:lnTo>
                    <a:pt x="0" y="99555"/>
                  </a:lnTo>
                  <a:lnTo>
                    <a:pt x="1140915" y="386813"/>
                  </a:lnTo>
                  <a:lnTo>
                    <a:pt x="1165343" y="284268"/>
                  </a:lnTo>
                  <a:lnTo>
                    <a:pt x="10770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1718889" y="16994979"/>
              <a:ext cx="1165860" cy="387350"/>
            </a:xfrm>
            <a:custGeom>
              <a:avLst/>
              <a:gdLst/>
              <a:ahLst/>
              <a:cxnLst/>
              <a:rect l="l" t="t" r="r" b="b"/>
              <a:pathLst>
                <a:path w="1165859" h="387350">
                  <a:moveTo>
                    <a:pt x="10765" y="0"/>
                  </a:moveTo>
                  <a:lnTo>
                    <a:pt x="0" y="99550"/>
                  </a:lnTo>
                  <a:lnTo>
                    <a:pt x="1140897" y="386816"/>
                  </a:lnTo>
                  <a:lnTo>
                    <a:pt x="1165331" y="284268"/>
                  </a:lnTo>
                  <a:lnTo>
                    <a:pt x="1076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2274869" y="17104730"/>
              <a:ext cx="74930" cy="50165"/>
            </a:xfrm>
            <a:custGeom>
              <a:avLst/>
              <a:gdLst/>
              <a:ahLst/>
              <a:cxnLst/>
              <a:rect l="l" t="t" r="r" b="b"/>
              <a:pathLst>
                <a:path w="74929" h="50165">
                  <a:moveTo>
                    <a:pt x="46393" y="0"/>
                  </a:moveTo>
                  <a:lnTo>
                    <a:pt x="24924" y="0"/>
                  </a:lnTo>
                  <a:lnTo>
                    <a:pt x="24924" y="3546"/>
                  </a:lnTo>
                  <a:lnTo>
                    <a:pt x="17700" y="3546"/>
                  </a:lnTo>
                  <a:lnTo>
                    <a:pt x="14731" y="7578"/>
                  </a:lnTo>
                  <a:lnTo>
                    <a:pt x="7224" y="7578"/>
                  </a:lnTo>
                  <a:lnTo>
                    <a:pt x="7224" y="10770"/>
                  </a:lnTo>
                  <a:lnTo>
                    <a:pt x="0" y="21327"/>
                  </a:lnTo>
                  <a:lnTo>
                    <a:pt x="0" y="32026"/>
                  </a:lnTo>
                  <a:lnTo>
                    <a:pt x="0" y="39250"/>
                  </a:lnTo>
                  <a:lnTo>
                    <a:pt x="7224" y="39250"/>
                  </a:lnTo>
                  <a:lnTo>
                    <a:pt x="14731" y="49949"/>
                  </a:lnTo>
                  <a:lnTo>
                    <a:pt x="68349" y="49949"/>
                  </a:lnTo>
                  <a:lnTo>
                    <a:pt x="70821" y="43293"/>
                  </a:lnTo>
                  <a:lnTo>
                    <a:pt x="70821" y="39250"/>
                  </a:lnTo>
                  <a:lnTo>
                    <a:pt x="74864" y="35218"/>
                  </a:lnTo>
                  <a:lnTo>
                    <a:pt x="74864" y="25511"/>
                  </a:lnTo>
                  <a:lnTo>
                    <a:pt x="70821" y="17284"/>
                  </a:lnTo>
                  <a:lnTo>
                    <a:pt x="70821" y="10770"/>
                  </a:lnTo>
                  <a:lnTo>
                    <a:pt x="68349" y="7578"/>
                  </a:lnTo>
                  <a:lnTo>
                    <a:pt x="57153" y="3546"/>
                  </a:lnTo>
                  <a:lnTo>
                    <a:pt x="53617" y="3546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6F70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2274854" y="17104734"/>
              <a:ext cx="74930" cy="50165"/>
            </a:xfrm>
            <a:custGeom>
              <a:avLst/>
              <a:gdLst/>
              <a:ahLst/>
              <a:cxnLst/>
              <a:rect l="l" t="t" r="r" b="b"/>
              <a:pathLst>
                <a:path w="74929" h="50165">
                  <a:moveTo>
                    <a:pt x="0" y="32026"/>
                  </a:moveTo>
                  <a:lnTo>
                    <a:pt x="0" y="39253"/>
                  </a:lnTo>
                  <a:lnTo>
                    <a:pt x="7224" y="39253"/>
                  </a:lnTo>
                  <a:lnTo>
                    <a:pt x="14731" y="49952"/>
                  </a:lnTo>
                  <a:lnTo>
                    <a:pt x="68344" y="49952"/>
                  </a:lnTo>
                  <a:lnTo>
                    <a:pt x="70823" y="43292"/>
                  </a:lnTo>
                  <a:lnTo>
                    <a:pt x="70823" y="39253"/>
                  </a:lnTo>
                  <a:lnTo>
                    <a:pt x="74860" y="35214"/>
                  </a:lnTo>
                  <a:lnTo>
                    <a:pt x="74860" y="25507"/>
                  </a:lnTo>
                  <a:lnTo>
                    <a:pt x="70823" y="17288"/>
                  </a:lnTo>
                  <a:lnTo>
                    <a:pt x="70823" y="10769"/>
                  </a:lnTo>
                  <a:lnTo>
                    <a:pt x="68344" y="7581"/>
                  </a:lnTo>
                  <a:lnTo>
                    <a:pt x="57154" y="3542"/>
                  </a:lnTo>
                  <a:lnTo>
                    <a:pt x="53613" y="3542"/>
                  </a:lnTo>
                  <a:lnTo>
                    <a:pt x="46389" y="0"/>
                  </a:lnTo>
                  <a:lnTo>
                    <a:pt x="24929" y="0"/>
                  </a:lnTo>
                  <a:lnTo>
                    <a:pt x="24929" y="3542"/>
                  </a:lnTo>
                  <a:lnTo>
                    <a:pt x="17705" y="3542"/>
                  </a:lnTo>
                  <a:lnTo>
                    <a:pt x="14731" y="7581"/>
                  </a:lnTo>
                  <a:lnTo>
                    <a:pt x="7224" y="7581"/>
                  </a:lnTo>
                  <a:lnTo>
                    <a:pt x="7224" y="10769"/>
                  </a:lnTo>
                  <a:lnTo>
                    <a:pt x="0" y="21327"/>
                  </a:lnTo>
                  <a:lnTo>
                    <a:pt x="0" y="3202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1842829" y="16994979"/>
              <a:ext cx="46990" cy="60325"/>
            </a:xfrm>
            <a:custGeom>
              <a:avLst/>
              <a:gdLst/>
              <a:ahLst/>
              <a:cxnLst/>
              <a:rect l="l" t="t" r="r" b="b"/>
              <a:pathLst>
                <a:path w="46990" h="60325">
                  <a:moveTo>
                    <a:pt x="32720" y="0"/>
                  </a:moveTo>
                  <a:lnTo>
                    <a:pt x="0" y="28554"/>
                  </a:lnTo>
                  <a:lnTo>
                    <a:pt x="0" y="57179"/>
                  </a:lnTo>
                  <a:lnTo>
                    <a:pt x="10765" y="60155"/>
                  </a:lnTo>
                  <a:lnTo>
                    <a:pt x="10765" y="31671"/>
                  </a:lnTo>
                  <a:lnTo>
                    <a:pt x="14802" y="31671"/>
                  </a:lnTo>
                  <a:lnTo>
                    <a:pt x="46460" y="0"/>
                  </a:lnTo>
                  <a:lnTo>
                    <a:pt x="3272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5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913228" y="17012269"/>
              <a:ext cx="280532" cy="89842"/>
            </a:xfrm>
            <a:prstGeom prst="rect">
              <a:avLst/>
            </a:prstGeom>
          </p:spPr>
        </p:pic>
        <p:sp>
          <p:nvSpPr>
            <p:cNvPr id="155" name="object 155"/>
            <p:cNvSpPr/>
            <p:nvPr/>
          </p:nvSpPr>
          <p:spPr>
            <a:xfrm>
              <a:off x="11786738" y="16984280"/>
              <a:ext cx="45720" cy="67945"/>
            </a:xfrm>
            <a:custGeom>
              <a:avLst/>
              <a:gdLst/>
              <a:ahLst/>
              <a:cxnLst/>
              <a:rect l="l" t="t" r="r" b="b"/>
              <a:pathLst>
                <a:path w="45720" h="67944">
                  <a:moveTo>
                    <a:pt x="31658" y="0"/>
                  </a:moveTo>
                  <a:lnTo>
                    <a:pt x="0" y="28483"/>
                  </a:lnTo>
                  <a:lnTo>
                    <a:pt x="0" y="67878"/>
                  </a:lnTo>
                  <a:lnTo>
                    <a:pt x="13739" y="67878"/>
                  </a:lnTo>
                  <a:lnTo>
                    <a:pt x="13739" y="32734"/>
                  </a:lnTo>
                  <a:lnTo>
                    <a:pt x="45397" y="4038"/>
                  </a:lnTo>
                  <a:lnTo>
                    <a:pt x="3165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2906192" y="17267981"/>
              <a:ext cx="269240" cy="131445"/>
            </a:xfrm>
            <a:custGeom>
              <a:avLst/>
              <a:gdLst/>
              <a:ahLst/>
              <a:cxnLst/>
              <a:rect l="l" t="t" r="r" b="b"/>
              <a:pathLst>
                <a:path w="269240" h="131444">
                  <a:moveTo>
                    <a:pt x="109221" y="0"/>
                  </a:moveTo>
                  <a:lnTo>
                    <a:pt x="42361" y="0"/>
                  </a:lnTo>
                  <a:lnTo>
                    <a:pt x="38318" y="7224"/>
                  </a:lnTo>
                  <a:lnTo>
                    <a:pt x="31165" y="7224"/>
                  </a:lnTo>
                  <a:lnTo>
                    <a:pt x="24437" y="17781"/>
                  </a:lnTo>
                  <a:lnTo>
                    <a:pt x="13748" y="17781"/>
                  </a:lnTo>
                  <a:lnTo>
                    <a:pt x="13748" y="25005"/>
                  </a:lnTo>
                  <a:lnTo>
                    <a:pt x="10770" y="35704"/>
                  </a:lnTo>
                  <a:lnTo>
                    <a:pt x="10770" y="39747"/>
                  </a:lnTo>
                  <a:lnTo>
                    <a:pt x="2624" y="39747"/>
                  </a:lnTo>
                  <a:lnTo>
                    <a:pt x="2624" y="46403"/>
                  </a:lnTo>
                  <a:lnTo>
                    <a:pt x="0" y="49453"/>
                  </a:lnTo>
                  <a:lnTo>
                    <a:pt x="0" y="67376"/>
                  </a:lnTo>
                  <a:lnTo>
                    <a:pt x="2624" y="74965"/>
                  </a:lnTo>
                  <a:lnTo>
                    <a:pt x="10770" y="74965"/>
                  </a:lnTo>
                  <a:lnTo>
                    <a:pt x="10770" y="82118"/>
                  </a:lnTo>
                  <a:lnTo>
                    <a:pt x="13748" y="82118"/>
                  </a:lnTo>
                  <a:lnTo>
                    <a:pt x="13748" y="85168"/>
                  </a:lnTo>
                  <a:lnTo>
                    <a:pt x="31165" y="85168"/>
                  </a:lnTo>
                  <a:lnTo>
                    <a:pt x="42361" y="92888"/>
                  </a:lnTo>
                  <a:lnTo>
                    <a:pt x="49088" y="92888"/>
                  </a:lnTo>
                  <a:lnTo>
                    <a:pt x="56099" y="95867"/>
                  </a:lnTo>
                  <a:lnTo>
                    <a:pt x="95472" y="95867"/>
                  </a:lnTo>
                  <a:lnTo>
                    <a:pt x="106029" y="102524"/>
                  </a:lnTo>
                  <a:lnTo>
                    <a:pt x="115877" y="102524"/>
                  </a:lnTo>
                  <a:lnTo>
                    <a:pt x="123952" y="106566"/>
                  </a:lnTo>
                  <a:lnTo>
                    <a:pt x="133649" y="106566"/>
                  </a:lnTo>
                  <a:lnTo>
                    <a:pt x="148380" y="113810"/>
                  </a:lnTo>
                  <a:lnTo>
                    <a:pt x="172818" y="113810"/>
                  </a:lnTo>
                  <a:lnTo>
                    <a:pt x="180042" y="120497"/>
                  </a:lnTo>
                  <a:lnTo>
                    <a:pt x="201501" y="120497"/>
                  </a:lnTo>
                  <a:lnTo>
                    <a:pt x="208513" y="124540"/>
                  </a:lnTo>
                  <a:lnTo>
                    <a:pt x="222464" y="124540"/>
                  </a:lnTo>
                  <a:lnTo>
                    <a:pt x="226497" y="131055"/>
                  </a:lnTo>
                  <a:lnTo>
                    <a:pt x="233153" y="131055"/>
                  </a:lnTo>
                  <a:lnTo>
                    <a:pt x="268858" y="106566"/>
                  </a:lnTo>
                  <a:lnTo>
                    <a:pt x="201501" y="53496"/>
                  </a:lnTo>
                  <a:lnTo>
                    <a:pt x="194845" y="53496"/>
                  </a:lnTo>
                  <a:lnTo>
                    <a:pt x="194845" y="49453"/>
                  </a:lnTo>
                  <a:lnTo>
                    <a:pt x="190802" y="49453"/>
                  </a:lnTo>
                  <a:lnTo>
                    <a:pt x="177064" y="39747"/>
                  </a:lnTo>
                  <a:lnTo>
                    <a:pt x="172818" y="39747"/>
                  </a:lnTo>
                  <a:lnTo>
                    <a:pt x="166374" y="28480"/>
                  </a:lnTo>
                  <a:lnTo>
                    <a:pt x="162332" y="28480"/>
                  </a:lnTo>
                  <a:lnTo>
                    <a:pt x="155604" y="25005"/>
                  </a:lnTo>
                  <a:lnTo>
                    <a:pt x="148380" y="17781"/>
                  </a:lnTo>
                  <a:lnTo>
                    <a:pt x="137691" y="17781"/>
                  </a:lnTo>
                  <a:lnTo>
                    <a:pt x="126992" y="11266"/>
                  </a:lnTo>
                  <a:lnTo>
                    <a:pt x="123952" y="11266"/>
                  </a:lnTo>
                  <a:lnTo>
                    <a:pt x="119910" y="7224"/>
                  </a:lnTo>
                  <a:lnTo>
                    <a:pt x="113253" y="7224"/>
                  </a:lnTo>
                  <a:lnTo>
                    <a:pt x="109221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2906176" y="17267982"/>
              <a:ext cx="269240" cy="131445"/>
            </a:xfrm>
            <a:custGeom>
              <a:avLst/>
              <a:gdLst/>
              <a:ahLst/>
              <a:cxnLst/>
              <a:rect l="l" t="t" r="r" b="b"/>
              <a:pathLst>
                <a:path w="269240" h="131444">
                  <a:moveTo>
                    <a:pt x="10765" y="82120"/>
                  </a:moveTo>
                  <a:lnTo>
                    <a:pt x="13739" y="82120"/>
                  </a:lnTo>
                  <a:lnTo>
                    <a:pt x="13739" y="85167"/>
                  </a:lnTo>
                  <a:lnTo>
                    <a:pt x="31162" y="85167"/>
                  </a:lnTo>
                  <a:lnTo>
                    <a:pt x="42352" y="92890"/>
                  </a:lnTo>
                  <a:lnTo>
                    <a:pt x="49080" y="92890"/>
                  </a:lnTo>
                  <a:lnTo>
                    <a:pt x="56092" y="95866"/>
                  </a:lnTo>
                  <a:lnTo>
                    <a:pt x="95470" y="95866"/>
                  </a:lnTo>
                  <a:lnTo>
                    <a:pt x="106022" y="102526"/>
                  </a:lnTo>
                  <a:lnTo>
                    <a:pt x="115867" y="102526"/>
                  </a:lnTo>
                  <a:lnTo>
                    <a:pt x="123941" y="106565"/>
                  </a:lnTo>
                  <a:lnTo>
                    <a:pt x="133644" y="106565"/>
                  </a:lnTo>
                  <a:lnTo>
                    <a:pt x="148375" y="113813"/>
                  </a:lnTo>
                  <a:lnTo>
                    <a:pt x="172809" y="113813"/>
                  </a:lnTo>
                  <a:lnTo>
                    <a:pt x="180033" y="120495"/>
                  </a:lnTo>
                  <a:lnTo>
                    <a:pt x="201493" y="120495"/>
                  </a:lnTo>
                  <a:lnTo>
                    <a:pt x="208504" y="124541"/>
                  </a:lnTo>
                  <a:lnTo>
                    <a:pt x="222456" y="124541"/>
                  </a:lnTo>
                  <a:lnTo>
                    <a:pt x="226493" y="131052"/>
                  </a:lnTo>
                  <a:lnTo>
                    <a:pt x="233151" y="131052"/>
                  </a:lnTo>
                  <a:lnTo>
                    <a:pt x="268846" y="106565"/>
                  </a:lnTo>
                  <a:lnTo>
                    <a:pt x="201493" y="53495"/>
                  </a:lnTo>
                  <a:lnTo>
                    <a:pt x="194835" y="53495"/>
                  </a:lnTo>
                  <a:lnTo>
                    <a:pt x="194835" y="49456"/>
                  </a:lnTo>
                  <a:lnTo>
                    <a:pt x="190798" y="49456"/>
                  </a:lnTo>
                  <a:lnTo>
                    <a:pt x="177059" y="39749"/>
                  </a:lnTo>
                  <a:lnTo>
                    <a:pt x="172809" y="39749"/>
                  </a:lnTo>
                  <a:lnTo>
                    <a:pt x="166364" y="28483"/>
                  </a:lnTo>
                  <a:lnTo>
                    <a:pt x="162327" y="28483"/>
                  </a:lnTo>
                  <a:lnTo>
                    <a:pt x="155599" y="25011"/>
                  </a:lnTo>
                  <a:lnTo>
                    <a:pt x="148375" y="17784"/>
                  </a:lnTo>
                  <a:lnTo>
                    <a:pt x="137681" y="17784"/>
                  </a:lnTo>
                  <a:lnTo>
                    <a:pt x="126986" y="11265"/>
                  </a:lnTo>
                  <a:lnTo>
                    <a:pt x="123941" y="11265"/>
                  </a:lnTo>
                  <a:lnTo>
                    <a:pt x="119904" y="7227"/>
                  </a:lnTo>
                  <a:lnTo>
                    <a:pt x="113246" y="7227"/>
                  </a:lnTo>
                  <a:lnTo>
                    <a:pt x="109210" y="0"/>
                  </a:lnTo>
                  <a:lnTo>
                    <a:pt x="42352" y="0"/>
                  </a:lnTo>
                  <a:lnTo>
                    <a:pt x="38315" y="7227"/>
                  </a:lnTo>
                  <a:lnTo>
                    <a:pt x="31162" y="7227"/>
                  </a:lnTo>
                  <a:lnTo>
                    <a:pt x="24434" y="17784"/>
                  </a:lnTo>
                  <a:lnTo>
                    <a:pt x="13739" y="17784"/>
                  </a:lnTo>
                  <a:lnTo>
                    <a:pt x="13739" y="25011"/>
                  </a:lnTo>
                  <a:lnTo>
                    <a:pt x="10765" y="35710"/>
                  </a:lnTo>
                  <a:lnTo>
                    <a:pt x="10765" y="39749"/>
                  </a:lnTo>
                  <a:lnTo>
                    <a:pt x="2620" y="39749"/>
                  </a:lnTo>
                  <a:lnTo>
                    <a:pt x="2620" y="46409"/>
                  </a:lnTo>
                  <a:lnTo>
                    <a:pt x="0" y="49456"/>
                  </a:lnTo>
                  <a:lnTo>
                    <a:pt x="0" y="67382"/>
                  </a:lnTo>
                  <a:lnTo>
                    <a:pt x="2620" y="74964"/>
                  </a:lnTo>
                  <a:lnTo>
                    <a:pt x="10765" y="74964"/>
                  </a:lnTo>
                  <a:lnTo>
                    <a:pt x="10765" y="821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3118954" y="16387818"/>
              <a:ext cx="365760" cy="1011555"/>
            </a:xfrm>
            <a:custGeom>
              <a:avLst/>
              <a:gdLst/>
              <a:ahLst/>
              <a:cxnLst/>
              <a:rect l="l" t="t" r="r" b="b"/>
              <a:pathLst>
                <a:path w="365759" h="1011555">
                  <a:moveTo>
                    <a:pt x="343216" y="0"/>
                  </a:moveTo>
                  <a:lnTo>
                    <a:pt x="325789" y="17791"/>
                  </a:lnTo>
                  <a:lnTo>
                    <a:pt x="0" y="965331"/>
                  </a:lnTo>
                  <a:lnTo>
                    <a:pt x="0" y="976030"/>
                  </a:lnTo>
                  <a:lnTo>
                    <a:pt x="6514" y="976030"/>
                  </a:lnTo>
                  <a:lnTo>
                    <a:pt x="6514" y="986729"/>
                  </a:lnTo>
                  <a:lnTo>
                    <a:pt x="9696" y="986729"/>
                  </a:lnTo>
                  <a:lnTo>
                    <a:pt x="9696" y="993973"/>
                  </a:lnTo>
                  <a:lnTo>
                    <a:pt x="13738" y="1000650"/>
                  </a:lnTo>
                  <a:lnTo>
                    <a:pt x="13738" y="1004703"/>
                  </a:lnTo>
                  <a:lnTo>
                    <a:pt x="17203" y="1004703"/>
                  </a:lnTo>
                  <a:lnTo>
                    <a:pt x="17203" y="1011218"/>
                  </a:lnTo>
                  <a:lnTo>
                    <a:pt x="20395" y="1011218"/>
                  </a:lnTo>
                  <a:lnTo>
                    <a:pt x="24437" y="1004703"/>
                  </a:lnTo>
                  <a:lnTo>
                    <a:pt x="38166" y="1004703"/>
                  </a:lnTo>
                  <a:lnTo>
                    <a:pt x="44823" y="1000650"/>
                  </a:lnTo>
                  <a:lnTo>
                    <a:pt x="56089" y="1000650"/>
                  </a:lnTo>
                  <a:lnTo>
                    <a:pt x="62604" y="993973"/>
                  </a:lnTo>
                  <a:lnTo>
                    <a:pt x="365668" y="44458"/>
                  </a:lnTo>
                  <a:lnTo>
                    <a:pt x="365668" y="23212"/>
                  </a:lnTo>
                  <a:lnTo>
                    <a:pt x="343216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3118930" y="16387827"/>
              <a:ext cx="365760" cy="1011555"/>
            </a:xfrm>
            <a:custGeom>
              <a:avLst/>
              <a:gdLst/>
              <a:ahLst/>
              <a:cxnLst/>
              <a:rect l="l" t="t" r="r" b="b"/>
              <a:pathLst>
                <a:path w="365759" h="1011555">
                  <a:moveTo>
                    <a:pt x="343211" y="0"/>
                  </a:moveTo>
                  <a:lnTo>
                    <a:pt x="325788" y="17784"/>
                  </a:lnTo>
                  <a:lnTo>
                    <a:pt x="0" y="965322"/>
                  </a:lnTo>
                  <a:lnTo>
                    <a:pt x="0" y="976021"/>
                  </a:lnTo>
                  <a:lnTo>
                    <a:pt x="6515" y="976021"/>
                  </a:lnTo>
                  <a:lnTo>
                    <a:pt x="6515" y="986720"/>
                  </a:lnTo>
                  <a:lnTo>
                    <a:pt x="9702" y="986720"/>
                  </a:lnTo>
                  <a:lnTo>
                    <a:pt x="9702" y="993968"/>
                  </a:lnTo>
                  <a:lnTo>
                    <a:pt x="13739" y="1000650"/>
                  </a:lnTo>
                  <a:lnTo>
                    <a:pt x="13739" y="1004696"/>
                  </a:lnTo>
                  <a:lnTo>
                    <a:pt x="17210" y="1004696"/>
                  </a:lnTo>
                  <a:lnTo>
                    <a:pt x="17210" y="1011207"/>
                  </a:lnTo>
                  <a:lnTo>
                    <a:pt x="20397" y="1011207"/>
                  </a:lnTo>
                  <a:lnTo>
                    <a:pt x="24434" y="1004696"/>
                  </a:lnTo>
                  <a:lnTo>
                    <a:pt x="38173" y="1004696"/>
                  </a:lnTo>
                  <a:lnTo>
                    <a:pt x="44831" y="1000650"/>
                  </a:lnTo>
                  <a:lnTo>
                    <a:pt x="56092" y="1000650"/>
                  </a:lnTo>
                  <a:lnTo>
                    <a:pt x="62608" y="993968"/>
                  </a:lnTo>
                  <a:lnTo>
                    <a:pt x="365685" y="44386"/>
                  </a:lnTo>
                </a:path>
                <a:path w="365759" h="1011555">
                  <a:moveTo>
                    <a:pt x="365685" y="23235"/>
                  </a:moveTo>
                  <a:lnTo>
                    <a:pt x="34321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1499140" y="16050482"/>
              <a:ext cx="1963420" cy="1303020"/>
            </a:xfrm>
            <a:custGeom>
              <a:avLst/>
              <a:gdLst/>
              <a:ahLst/>
              <a:cxnLst/>
              <a:rect l="l" t="t" r="r" b="b"/>
              <a:pathLst>
                <a:path w="1963419" h="1303019">
                  <a:moveTo>
                    <a:pt x="305383" y="0"/>
                  </a:moveTo>
                  <a:lnTo>
                    <a:pt x="99514" y="543451"/>
                  </a:lnTo>
                  <a:lnTo>
                    <a:pt x="110589" y="611405"/>
                  </a:lnTo>
                  <a:lnTo>
                    <a:pt x="0" y="905310"/>
                  </a:lnTo>
                  <a:lnTo>
                    <a:pt x="195321" y="958238"/>
                  </a:lnTo>
                  <a:lnTo>
                    <a:pt x="251978" y="838429"/>
                  </a:lnTo>
                  <a:lnTo>
                    <a:pt x="1463148" y="1132759"/>
                  </a:lnTo>
                  <a:lnTo>
                    <a:pt x="1409673" y="1257249"/>
                  </a:lnTo>
                  <a:lnTo>
                    <a:pt x="1626332" y="1302660"/>
                  </a:lnTo>
                  <a:lnTo>
                    <a:pt x="1963023" y="341382"/>
                  </a:lnTo>
                  <a:lnTo>
                    <a:pt x="1778958" y="287744"/>
                  </a:lnTo>
                  <a:lnTo>
                    <a:pt x="567220" y="43435"/>
                  </a:lnTo>
                  <a:lnTo>
                    <a:pt x="305383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1499137" y="16050489"/>
              <a:ext cx="1963420" cy="1303020"/>
            </a:xfrm>
            <a:custGeom>
              <a:avLst/>
              <a:gdLst/>
              <a:ahLst/>
              <a:cxnLst/>
              <a:rect l="l" t="t" r="r" b="b"/>
              <a:pathLst>
                <a:path w="1963419" h="1303019">
                  <a:moveTo>
                    <a:pt x="305377" y="0"/>
                  </a:moveTo>
                  <a:lnTo>
                    <a:pt x="99514" y="543454"/>
                  </a:lnTo>
                  <a:lnTo>
                    <a:pt x="110583" y="611403"/>
                  </a:lnTo>
                  <a:lnTo>
                    <a:pt x="0" y="905308"/>
                  </a:lnTo>
                  <a:lnTo>
                    <a:pt x="195317" y="958236"/>
                  </a:lnTo>
                  <a:lnTo>
                    <a:pt x="251976" y="838421"/>
                  </a:lnTo>
                  <a:lnTo>
                    <a:pt x="1463130" y="1132751"/>
                  </a:lnTo>
                  <a:lnTo>
                    <a:pt x="1409659" y="1257242"/>
                  </a:lnTo>
                  <a:lnTo>
                    <a:pt x="1626308" y="1302660"/>
                  </a:lnTo>
                  <a:lnTo>
                    <a:pt x="1963003" y="341377"/>
                  </a:lnTo>
                  <a:lnTo>
                    <a:pt x="1778933" y="287740"/>
                  </a:lnTo>
                  <a:lnTo>
                    <a:pt x="567212" y="43433"/>
                  </a:lnTo>
                  <a:lnTo>
                    <a:pt x="3053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1541511" y="16835274"/>
              <a:ext cx="210185" cy="53975"/>
            </a:xfrm>
            <a:custGeom>
              <a:avLst/>
              <a:gdLst/>
              <a:ahLst/>
              <a:cxnLst/>
              <a:rect l="l" t="t" r="r" b="b"/>
              <a:pathLst>
                <a:path w="210184" h="53975">
                  <a:moveTo>
                    <a:pt x="0" y="0"/>
                  </a:moveTo>
                  <a:lnTo>
                    <a:pt x="209602" y="536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2962268" y="17179130"/>
              <a:ext cx="205740" cy="57785"/>
            </a:xfrm>
            <a:custGeom>
              <a:avLst/>
              <a:gdLst/>
              <a:ahLst/>
              <a:cxnLst/>
              <a:rect l="l" t="t" r="r" b="b"/>
              <a:pathLst>
                <a:path w="205740" h="57784">
                  <a:moveTo>
                    <a:pt x="0" y="0"/>
                  </a:moveTo>
                  <a:lnTo>
                    <a:pt x="205530" y="5774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1598656" y="16075993"/>
              <a:ext cx="453390" cy="578485"/>
            </a:xfrm>
            <a:custGeom>
              <a:avLst/>
              <a:gdLst/>
              <a:ahLst/>
              <a:cxnLst/>
              <a:rect l="l" t="t" r="r" b="b"/>
              <a:pathLst>
                <a:path w="453390" h="578484">
                  <a:moveTo>
                    <a:pt x="215716" y="0"/>
                  </a:moveTo>
                  <a:lnTo>
                    <a:pt x="20750" y="521982"/>
                  </a:lnTo>
                  <a:lnTo>
                    <a:pt x="0" y="517949"/>
                  </a:lnTo>
                  <a:lnTo>
                    <a:pt x="11074" y="578102"/>
                  </a:lnTo>
                  <a:lnTo>
                    <a:pt x="28480" y="578102"/>
                  </a:lnTo>
                  <a:lnTo>
                    <a:pt x="237034" y="25147"/>
                  </a:lnTo>
                  <a:lnTo>
                    <a:pt x="446246" y="56606"/>
                  </a:lnTo>
                  <a:lnTo>
                    <a:pt x="452761" y="28125"/>
                  </a:lnTo>
                  <a:lnTo>
                    <a:pt x="215716" y="0"/>
                  </a:lnTo>
                  <a:close/>
                </a:path>
              </a:pathLst>
            </a:custGeom>
            <a:solidFill>
              <a:srgbClr val="6566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1598651" y="16075997"/>
              <a:ext cx="452755" cy="578485"/>
            </a:xfrm>
            <a:custGeom>
              <a:avLst/>
              <a:gdLst/>
              <a:ahLst/>
              <a:cxnLst/>
              <a:rect l="l" t="t" r="r" b="b"/>
              <a:pathLst>
                <a:path w="452754" h="578484">
                  <a:moveTo>
                    <a:pt x="452754" y="28129"/>
                  </a:moveTo>
                  <a:lnTo>
                    <a:pt x="215707" y="0"/>
                  </a:lnTo>
                  <a:lnTo>
                    <a:pt x="20744" y="521985"/>
                  </a:lnTo>
                  <a:lnTo>
                    <a:pt x="0" y="517946"/>
                  </a:lnTo>
                  <a:lnTo>
                    <a:pt x="11069" y="578102"/>
                  </a:lnTo>
                  <a:lnTo>
                    <a:pt x="28478" y="578102"/>
                  </a:lnTo>
                  <a:lnTo>
                    <a:pt x="237025" y="25153"/>
                  </a:lnTo>
                  <a:lnTo>
                    <a:pt x="446238" y="56612"/>
                  </a:lnTo>
                  <a:lnTo>
                    <a:pt x="452754" y="2812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1619396" y="16593943"/>
              <a:ext cx="4445" cy="60325"/>
            </a:xfrm>
            <a:custGeom>
              <a:avLst/>
              <a:gdLst/>
              <a:ahLst/>
              <a:cxnLst/>
              <a:rect l="l" t="t" r="r" b="b"/>
              <a:pathLst>
                <a:path w="4445" h="60325">
                  <a:moveTo>
                    <a:pt x="0" y="0"/>
                  </a:moveTo>
                  <a:lnTo>
                    <a:pt x="4221" y="601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3238717" y="16338223"/>
              <a:ext cx="226695" cy="617855"/>
            </a:xfrm>
            <a:custGeom>
              <a:avLst/>
              <a:gdLst/>
              <a:ahLst/>
              <a:cxnLst/>
              <a:rect l="l" t="t" r="r" b="b"/>
              <a:pathLst>
                <a:path w="226694" h="617855">
                  <a:moveTo>
                    <a:pt x="57082" y="0"/>
                  </a:moveTo>
                  <a:lnTo>
                    <a:pt x="28612" y="0"/>
                  </a:lnTo>
                  <a:lnTo>
                    <a:pt x="24579" y="0"/>
                  </a:lnTo>
                  <a:lnTo>
                    <a:pt x="24579" y="11266"/>
                  </a:lnTo>
                  <a:lnTo>
                    <a:pt x="17913" y="11266"/>
                  </a:lnTo>
                  <a:lnTo>
                    <a:pt x="17913" y="17923"/>
                  </a:lnTo>
                  <a:lnTo>
                    <a:pt x="31591" y="17923"/>
                  </a:lnTo>
                  <a:lnTo>
                    <a:pt x="31591" y="21965"/>
                  </a:lnTo>
                  <a:lnTo>
                    <a:pt x="49575" y="21965"/>
                  </a:lnTo>
                  <a:lnTo>
                    <a:pt x="49575" y="25157"/>
                  </a:lnTo>
                  <a:lnTo>
                    <a:pt x="64306" y="25157"/>
                  </a:lnTo>
                  <a:lnTo>
                    <a:pt x="64306" y="28693"/>
                  </a:lnTo>
                  <a:lnTo>
                    <a:pt x="81520" y="28693"/>
                  </a:lnTo>
                  <a:lnTo>
                    <a:pt x="81520" y="31672"/>
                  </a:lnTo>
                  <a:lnTo>
                    <a:pt x="95472" y="31672"/>
                  </a:lnTo>
                  <a:lnTo>
                    <a:pt x="95472" y="35714"/>
                  </a:lnTo>
                  <a:lnTo>
                    <a:pt x="110204" y="35714"/>
                  </a:lnTo>
                  <a:lnTo>
                    <a:pt x="110204" y="39889"/>
                  </a:lnTo>
                  <a:lnTo>
                    <a:pt x="123942" y="39889"/>
                  </a:lnTo>
                  <a:lnTo>
                    <a:pt x="123942" y="46413"/>
                  </a:lnTo>
                  <a:lnTo>
                    <a:pt x="137823" y="46413"/>
                  </a:lnTo>
                  <a:lnTo>
                    <a:pt x="137823" y="49595"/>
                  </a:lnTo>
                  <a:lnTo>
                    <a:pt x="155533" y="49595"/>
                  </a:lnTo>
                  <a:lnTo>
                    <a:pt x="155533" y="53637"/>
                  </a:lnTo>
                  <a:lnTo>
                    <a:pt x="166293" y="53637"/>
                  </a:lnTo>
                  <a:lnTo>
                    <a:pt x="166293" y="57184"/>
                  </a:lnTo>
                  <a:lnTo>
                    <a:pt x="188249" y="57184"/>
                  </a:lnTo>
                  <a:lnTo>
                    <a:pt x="188249" y="64337"/>
                  </a:lnTo>
                  <a:lnTo>
                    <a:pt x="199019" y="64337"/>
                  </a:lnTo>
                  <a:lnTo>
                    <a:pt x="199019" y="71561"/>
                  </a:lnTo>
                  <a:lnTo>
                    <a:pt x="194764" y="71561"/>
                  </a:lnTo>
                  <a:lnTo>
                    <a:pt x="194764" y="85310"/>
                  </a:lnTo>
                  <a:lnTo>
                    <a:pt x="191228" y="85310"/>
                  </a:lnTo>
                  <a:lnTo>
                    <a:pt x="191228" y="96009"/>
                  </a:lnTo>
                  <a:lnTo>
                    <a:pt x="188249" y="96009"/>
                  </a:lnTo>
                  <a:lnTo>
                    <a:pt x="188249" y="106779"/>
                  </a:lnTo>
                  <a:lnTo>
                    <a:pt x="181025" y="106779"/>
                  </a:lnTo>
                  <a:lnTo>
                    <a:pt x="181025" y="120457"/>
                  </a:lnTo>
                  <a:lnTo>
                    <a:pt x="177560" y="120457"/>
                  </a:lnTo>
                  <a:lnTo>
                    <a:pt x="177560" y="131227"/>
                  </a:lnTo>
                  <a:lnTo>
                    <a:pt x="170336" y="131227"/>
                  </a:lnTo>
                  <a:lnTo>
                    <a:pt x="170336" y="142484"/>
                  </a:lnTo>
                  <a:lnTo>
                    <a:pt x="166293" y="142484"/>
                  </a:lnTo>
                  <a:lnTo>
                    <a:pt x="166293" y="153193"/>
                  </a:lnTo>
                  <a:lnTo>
                    <a:pt x="163811" y="153193"/>
                  </a:lnTo>
                  <a:lnTo>
                    <a:pt x="163811" y="177631"/>
                  </a:lnTo>
                  <a:lnTo>
                    <a:pt x="155533" y="177631"/>
                  </a:lnTo>
                  <a:lnTo>
                    <a:pt x="155533" y="191380"/>
                  </a:lnTo>
                  <a:lnTo>
                    <a:pt x="152555" y="191380"/>
                  </a:lnTo>
                  <a:lnTo>
                    <a:pt x="152555" y="202079"/>
                  </a:lnTo>
                  <a:lnTo>
                    <a:pt x="145898" y="202079"/>
                  </a:lnTo>
                  <a:lnTo>
                    <a:pt x="145898" y="209303"/>
                  </a:lnTo>
                  <a:lnTo>
                    <a:pt x="141855" y="209303"/>
                  </a:lnTo>
                  <a:lnTo>
                    <a:pt x="141855" y="227095"/>
                  </a:lnTo>
                  <a:lnTo>
                    <a:pt x="137823" y="227095"/>
                  </a:lnTo>
                  <a:lnTo>
                    <a:pt x="137823" y="237784"/>
                  </a:lnTo>
                  <a:lnTo>
                    <a:pt x="135199" y="237784"/>
                  </a:lnTo>
                  <a:lnTo>
                    <a:pt x="135199" y="248554"/>
                  </a:lnTo>
                  <a:lnTo>
                    <a:pt x="127975" y="248554"/>
                  </a:lnTo>
                  <a:lnTo>
                    <a:pt x="127975" y="259749"/>
                  </a:lnTo>
                  <a:lnTo>
                    <a:pt x="123942" y="259749"/>
                  </a:lnTo>
                  <a:lnTo>
                    <a:pt x="123942" y="273498"/>
                  </a:lnTo>
                  <a:lnTo>
                    <a:pt x="120396" y="273498"/>
                  </a:lnTo>
                  <a:lnTo>
                    <a:pt x="120396" y="288311"/>
                  </a:lnTo>
                  <a:lnTo>
                    <a:pt x="113172" y="288311"/>
                  </a:lnTo>
                  <a:lnTo>
                    <a:pt x="113172" y="294968"/>
                  </a:lnTo>
                  <a:lnTo>
                    <a:pt x="110204" y="294968"/>
                  </a:lnTo>
                  <a:lnTo>
                    <a:pt x="110204" y="308717"/>
                  </a:lnTo>
                  <a:lnTo>
                    <a:pt x="106657" y="308717"/>
                  </a:lnTo>
                  <a:lnTo>
                    <a:pt x="106657" y="333296"/>
                  </a:lnTo>
                  <a:lnTo>
                    <a:pt x="99504" y="333296"/>
                  </a:lnTo>
                  <a:lnTo>
                    <a:pt x="99504" y="344563"/>
                  </a:lnTo>
                  <a:lnTo>
                    <a:pt x="95472" y="344563"/>
                  </a:lnTo>
                  <a:lnTo>
                    <a:pt x="95472" y="355120"/>
                  </a:lnTo>
                  <a:lnTo>
                    <a:pt x="88744" y="355120"/>
                  </a:lnTo>
                  <a:lnTo>
                    <a:pt x="88744" y="369011"/>
                  </a:lnTo>
                  <a:lnTo>
                    <a:pt x="84702" y="369011"/>
                  </a:lnTo>
                  <a:lnTo>
                    <a:pt x="84702" y="379781"/>
                  </a:lnTo>
                  <a:lnTo>
                    <a:pt x="81520" y="379781"/>
                  </a:lnTo>
                  <a:lnTo>
                    <a:pt x="81520" y="390977"/>
                  </a:lnTo>
                  <a:lnTo>
                    <a:pt x="78045" y="390977"/>
                  </a:lnTo>
                  <a:lnTo>
                    <a:pt x="78045" y="404726"/>
                  </a:lnTo>
                  <a:lnTo>
                    <a:pt x="70963" y="404726"/>
                  </a:lnTo>
                  <a:lnTo>
                    <a:pt x="70963" y="419529"/>
                  </a:lnTo>
                  <a:lnTo>
                    <a:pt x="66789" y="419529"/>
                  </a:lnTo>
                  <a:lnTo>
                    <a:pt x="66789" y="426195"/>
                  </a:lnTo>
                  <a:lnTo>
                    <a:pt x="64306" y="426195"/>
                  </a:lnTo>
                  <a:lnTo>
                    <a:pt x="64306" y="439934"/>
                  </a:lnTo>
                  <a:lnTo>
                    <a:pt x="57082" y="439934"/>
                  </a:lnTo>
                  <a:lnTo>
                    <a:pt x="57082" y="450633"/>
                  </a:lnTo>
                  <a:lnTo>
                    <a:pt x="53050" y="450633"/>
                  </a:lnTo>
                  <a:lnTo>
                    <a:pt x="53050" y="465375"/>
                  </a:lnTo>
                  <a:lnTo>
                    <a:pt x="49575" y="465375"/>
                  </a:lnTo>
                  <a:lnTo>
                    <a:pt x="49575" y="475578"/>
                  </a:lnTo>
                  <a:lnTo>
                    <a:pt x="46393" y="475578"/>
                  </a:lnTo>
                  <a:lnTo>
                    <a:pt x="46393" y="486348"/>
                  </a:lnTo>
                  <a:lnTo>
                    <a:pt x="42351" y="486348"/>
                  </a:lnTo>
                  <a:lnTo>
                    <a:pt x="42351" y="501080"/>
                  </a:lnTo>
                  <a:lnTo>
                    <a:pt x="39382" y="501080"/>
                  </a:lnTo>
                  <a:lnTo>
                    <a:pt x="39382" y="507817"/>
                  </a:lnTo>
                  <a:lnTo>
                    <a:pt x="31591" y="507817"/>
                  </a:lnTo>
                  <a:lnTo>
                    <a:pt x="31591" y="521485"/>
                  </a:lnTo>
                  <a:lnTo>
                    <a:pt x="28612" y="521485"/>
                  </a:lnTo>
                  <a:lnTo>
                    <a:pt x="28612" y="536298"/>
                  </a:lnTo>
                  <a:lnTo>
                    <a:pt x="24579" y="536298"/>
                  </a:lnTo>
                  <a:lnTo>
                    <a:pt x="24579" y="550685"/>
                  </a:lnTo>
                  <a:lnTo>
                    <a:pt x="17913" y="550685"/>
                  </a:lnTo>
                  <a:lnTo>
                    <a:pt x="17913" y="557200"/>
                  </a:lnTo>
                  <a:lnTo>
                    <a:pt x="13880" y="557200"/>
                  </a:lnTo>
                  <a:lnTo>
                    <a:pt x="13880" y="572013"/>
                  </a:lnTo>
                  <a:lnTo>
                    <a:pt x="10689" y="572013"/>
                  </a:lnTo>
                  <a:lnTo>
                    <a:pt x="10689" y="581648"/>
                  </a:lnTo>
                  <a:lnTo>
                    <a:pt x="7153" y="581648"/>
                  </a:lnTo>
                  <a:lnTo>
                    <a:pt x="7153" y="592915"/>
                  </a:lnTo>
                  <a:lnTo>
                    <a:pt x="0" y="592915"/>
                  </a:lnTo>
                  <a:lnTo>
                    <a:pt x="0" y="614384"/>
                  </a:lnTo>
                  <a:lnTo>
                    <a:pt x="13880" y="614384"/>
                  </a:lnTo>
                  <a:lnTo>
                    <a:pt x="13880" y="617565"/>
                  </a:lnTo>
                  <a:lnTo>
                    <a:pt x="31591" y="617565"/>
                  </a:lnTo>
                  <a:lnTo>
                    <a:pt x="31591" y="614384"/>
                  </a:lnTo>
                  <a:lnTo>
                    <a:pt x="39382" y="614384"/>
                  </a:lnTo>
                  <a:lnTo>
                    <a:pt x="39382" y="599642"/>
                  </a:lnTo>
                  <a:lnTo>
                    <a:pt x="42351" y="599642"/>
                  </a:lnTo>
                  <a:lnTo>
                    <a:pt x="42351" y="589936"/>
                  </a:lnTo>
                  <a:lnTo>
                    <a:pt x="46393" y="589936"/>
                  </a:lnTo>
                  <a:lnTo>
                    <a:pt x="46393" y="575194"/>
                  </a:lnTo>
                  <a:lnTo>
                    <a:pt x="49575" y="575194"/>
                  </a:lnTo>
                  <a:lnTo>
                    <a:pt x="49575" y="561243"/>
                  </a:lnTo>
                  <a:lnTo>
                    <a:pt x="53050" y="561243"/>
                  </a:lnTo>
                  <a:lnTo>
                    <a:pt x="53050" y="554221"/>
                  </a:lnTo>
                  <a:lnTo>
                    <a:pt x="57082" y="554221"/>
                  </a:lnTo>
                  <a:lnTo>
                    <a:pt x="57082" y="543522"/>
                  </a:lnTo>
                  <a:lnTo>
                    <a:pt x="64306" y="543522"/>
                  </a:lnTo>
                  <a:lnTo>
                    <a:pt x="64306" y="525528"/>
                  </a:lnTo>
                  <a:lnTo>
                    <a:pt x="66789" y="525528"/>
                  </a:lnTo>
                  <a:lnTo>
                    <a:pt x="66789" y="514829"/>
                  </a:lnTo>
                  <a:lnTo>
                    <a:pt x="70963" y="514829"/>
                  </a:lnTo>
                  <a:lnTo>
                    <a:pt x="70963" y="501080"/>
                  </a:lnTo>
                  <a:lnTo>
                    <a:pt x="78045" y="501080"/>
                  </a:lnTo>
                  <a:lnTo>
                    <a:pt x="78045" y="486348"/>
                  </a:lnTo>
                  <a:lnTo>
                    <a:pt x="81520" y="486348"/>
                  </a:lnTo>
                  <a:lnTo>
                    <a:pt x="81520" y="475578"/>
                  </a:lnTo>
                  <a:lnTo>
                    <a:pt x="84702" y="475578"/>
                  </a:lnTo>
                  <a:lnTo>
                    <a:pt x="84702" y="457867"/>
                  </a:lnTo>
                  <a:lnTo>
                    <a:pt x="88744" y="457867"/>
                  </a:lnTo>
                  <a:lnTo>
                    <a:pt x="88744" y="448019"/>
                  </a:lnTo>
                  <a:lnTo>
                    <a:pt x="95472" y="448019"/>
                  </a:lnTo>
                  <a:lnTo>
                    <a:pt x="95472" y="439934"/>
                  </a:lnTo>
                  <a:lnTo>
                    <a:pt x="99504" y="439934"/>
                  </a:lnTo>
                  <a:lnTo>
                    <a:pt x="99504" y="426195"/>
                  </a:lnTo>
                  <a:lnTo>
                    <a:pt x="106657" y="426195"/>
                  </a:lnTo>
                  <a:lnTo>
                    <a:pt x="106657" y="401534"/>
                  </a:lnTo>
                  <a:lnTo>
                    <a:pt x="110204" y="401534"/>
                  </a:lnTo>
                  <a:lnTo>
                    <a:pt x="110204" y="386793"/>
                  </a:lnTo>
                  <a:lnTo>
                    <a:pt x="113172" y="386793"/>
                  </a:lnTo>
                  <a:lnTo>
                    <a:pt x="113172" y="373054"/>
                  </a:lnTo>
                  <a:lnTo>
                    <a:pt x="120396" y="373054"/>
                  </a:lnTo>
                  <a:lnTo>
                    <a:pt x="120396" y="361787"/>
                  </a:lnTo>
                  <a:lnTo>
                    <a:pt x="123942" y="361787"/>
                  </a:lnTo>
                  <a:lnTo>
                    <a:pt x="123942" y="344563"/>
                  </a:lnTo>
                  <a:lnTo>
                    <a:pt x="127975" y="344563"/>
                  </a:lnTo>
                  <a:lnTo>
                    <a:pt x="127975" y="333296"/>
                  </a:lnTo>
                  <a:lnTo>
                    <a:pt x="135199" y="333296"/>
                  </a:lnTo>
                  <a:lnTo>
                    <a:pt x="135199" y="326640"/>
                  </a:lnTo>
                  <a:lnTo>
                    <a:pt x="137823" y="326640"/>
                  </a:lnTo>
                  <a:lnTo>
                    <a:pt x="137823" y="312891"/>
                  </a:lnTo>
                  <a:lnTo>
                    <a:pt x="141855" y="312891"/>
                  </a:lnTo>
                  <a:lnTo>
                    <a:pt x="141855" y="298159"/>
                  </a:lnTo>
                  <a:lnTo>
                    <a:pt x="145898" y="298159"/>
                  </a:lnTo>
                  <a:lnTo>
                    <a:pt x="145898" y="288311"/>
                  </a:lnTo>
                  <a:lnTo>
                    <a:pt x="152555" y="288311"/>
                  </a:lnTo>
                  <a:lnTo>
                    <a:pt x="152555" y="273498"/>
                  </a:lnTo>
                  <a:lnTo>
                    <a:pt x="155533" y="273498"/>
                  </a:lnTo>
                  <a:lnTo>
                    <a:pt x="155533" y="259749"/>
                  </a:lnTo>
                  <a:lnTo>
                    <a:pt x="163811" y="259749"/>
                  </a:lnTo>
                  <a:lnTo>
                    <a:pt x="163811" y="234815"/>
                  </a:lnTo>
                  <a:lnTo>
                    <a:pt x="166293" y="234815"/>
                  </a:lnTo>
                  <a:lnTo>
                    <a:pt x="166293" y="220002"/>
                  </a:lnTo>
                  <a:lnTo>
                    <a:pt x="170336" y="220002"/>
                  </a:lnTo>
                  <a:lnTo>
                    <a:pt x="170336" y="209303"/>
                  </a:lnTo>
                  <a:lnTo>
                    <a:pt x="177560" y="209303"/>
                  </a:lnTo>
                  <a:lnTo>
                    <a:pt x="177560" y="199597"/>
                  </a:lnTo>
                  <a:lnTo>
                    <a:pt x="181025" y="199597"/>
                  </a:lnTo>
                  <a:lnTo>
                    <a:pt x="181025" y="184855"/>
                  </a:lnTo>
                  <a:lnTo>
                    <a:pt x="188249" y="184855"/>
                  </a:lnTo>
                  <a:lnTo>
                    <a:pt x="188249" y="170974"/>
                  </a:lnTo>
                  <a:lnTo>
                    <a:pt x="191228" y="170974"/>
                  </a:lnTo>
                  <a:lnTo>
                    <a:pt x="191228" y="159708"/>
                  </a:lnTo>
                  <a:lnTo>
                    <a:pt x="194764" y="159708"/>
                  </a:lnTo>
                  <a:lnTo>
                    <a:pt x="194764" y="145959"/>
                  </a:lnTo>
                  <a:lnTo>
                    <a:pt x="199019" y="145959"/>
                  </a:lnTo>
                  <a:lnTo>
                    <a:pt x="199019" y="131227"/>
                  </a:lnTo>
                  <a:lnTo>
                    <a:pt x="206030" y="131227"/>
                  </a:lnTo>
                  <a:lnTo>
                    <a:pt x="206030" y="120457"/>
                  </a:lnTo>
                  <a:lnTo>
                    <a:pt x="208644" y="120457"/>
                  </a:lnTo>
                  <a:lnTo>
                    <a:pt x="208644" y="106779"/>
                  </a:lnTo>
                  <a:lnTo>
                    <a:pt x="212687" y="106779"/>
                  </a:lnTo>
                  <a:lnTo>
                    <a:pt x="212687" y="96009"/>
                  </a:lnTo>
                  <a:lnTo>
                    <a:pt x="216720" y="96009"/>
                  </a:lnTo>
                  <a:lnTo>
                    <a:pt x="216720" y="85310"/>
                  </a:lnTo>
                  <a:lnTo>
                    <a:pt x="219911" y="85310"/>
                  </a:lnTo>
                  <a:lnTo>
                    <a:pt x="219911" y="71561"/>
                  </a:lnTo>
                  <a:lnTo>
                    <a:pt x="223447" y="71561"/>
                  </a:lnTo>
                  <a:lnTo>
                    <a:pt x="223447" y="57184"/>
                  </a:lnTo>
                  <a:lnTo>
                    <a:pt x="226426" y="57184"/>
                  </a:lnTo>
                  <a:lnTo>
                    <a:pt x="226426" y="49595"/>
                  </a:lnTo>
                  <a:lnTo>
                    <a:pt x="212687" y="49595"/>
                  </a:lnTo>
                  <a:lnTo>
                    <a:pt x="212687" y="46413"/>
                  </a:lnTo>
                  <a:lnTo>
                    <a:pt x="199019" y="46413"/>
                  </a:lnTo>
                  <a:lnTo>
                    <a:pt x="199019" y="39889"/>
                  </a:lnTo>
                  <a:lnTo>
                    <a:pt x="181025" y="39889"/>
                  </a:lnTo>
                  <a:lnTo>
                    <a:pt x="181025" y="35714"/>
                  </a:lnTo>
                  <a:lnTo>
                    <a:pt x="166293" y="35714"/>
                  </a:lnTo>
                  <a:lnTo>
                    <a:pt x="166293" y="31672"/>
                  </a:lnTo>
                  <a:lnTo>
                    <a:pt x="152555" y="31672"/>
                  </a:lnTo>
                  <a:lnTo>
                    <a:pt x="152555" y="28693"/>
                  </a:lnTo>
                  <a:lnTo>
                    <a:pt x="137823" y="28693"/>
                  </a:lnTo>
                  <a:lnTo>
                    <a:pt x="137823" y="25157"/>
                  </a:lnTo>
                  <a:lnTo>
                    <a:pt x="120396" y="25157"/>
                  </a:lnTo>
                  <a:lnTo>
                    <a:pt x="120396" y="21965"/>
                  </a:lnTo>
                  <a:lnTo>
                    <a:pt x="106657" y="21965"/>
                  </a:lnTo>
                  <a:lnTo>
                    <a:pt x="106657" y="17923"/>
                  </a:lnTo>
                  <a:lnTo>
                    <a:pt x="88744" y="17923"/>
                  </a:lnTo>
                  <a:lnTo>
                    <a:pt x="88744" y="11266"/>
                  </a:lnTo>
                  <a:lnTo>
                    <a:pt x="78045" y="11266"/>
                  </a:lnTo>
                  <a:lnTo>
                    <a:pt x="78045" y="7224"/>
                  </a:lnTo>
                  <a:lnTo>
                    <a:pt x="57082" y="7224"/>
                  </a:lnTo>
                  <a:lnTo>
                    <a:pt x="57082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3238693" y="16331710"/>
              <a:ext cx="226695" cy="624205"/>
            </a:xfrm>
            <a:custGeom>
              <a:avLst/>
              <a:gdLst/>
              <a:ahLst/>
              <a:cxnLst/>
              <a:rect l="l" t="t" r="r" b="b"/>
              <a:pathLst>
                <a:path w="226694" h="624205">
                  <a:moveTo>
                    <a:pt x="0" y="614237"/>
                  </a:moveTo>
                  <a:lnTo>
                    <a:pt x="199014" y="70854"/>
                  </a:lnTo>
                  <a:lnTo>
                    <a:pt x="17918" y="17784"/>
                  </a:lnTo>
                  <a:lnTo>
                    <a:pt x="28612" y="0"/>
                  </a:lnTo>
                  <a:lnTo>
                    <a:pt x="226423" y="56116"/>
                  </a:lnTo>
                  <a:lnTo>
                    <a:pt x="31587" y="624086"/>
                  </a:lnTo>
                  <a:lnTo>
                    <a:pt x="0" y="6142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252078" y="16344960"/>
              <a:ext cx="193136" cy="71846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13224980" y="16937867"/>
              <a:ext cx="42545" cy="74930"/>
            </a:xfrm>
            <a:custGeom>
              <a:avLst/>
              <a:gdLst/>
              <a:ahLst/>
              <a:cxnLst/>
              <a:rect l="l" t="t" r="r" b="b"/>
              <a:pathLst>
                <a:path w="42544" h="74930">
                  <a:moveTo>
                    <a:pt x="13738" y="0"/>
                  </a:moveTo>
                  <a:lnTo>
                    <a:pt x="0" y="64337"/>
                  </a:lnTo>
                  <a:lnTo>
                    <a:pt x="13738" y="74894"/>
                  </a:lnTo>
                  <a:lnTo>
                    <a:pt x="42351" y="17923"/>
                  </a:lnTo>
                  <a:lnTo>
                    <a:pt x="13738" y="0"/>
                  </a:lnTo>
                  <a:close/>
                </a:path>
              </a:pathLst>
            </a:custGeom>
            <a:solidFill>
              <a:srgbClr val="6566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3224953" y="16937871"/>
              <a:ext cx="42545" cy="74930"/>
            </a:xfrm>
            <a:custGeom>
              <a:avLst/>
              <a:gdLst/>
              <a:ahLst/>
              <a:cxnLst/>
              <a:rect l="l" t="t" r="r" b="b"/>
              <a:pathLst>
                <a:path w="42544" h="74930">
                  <a:moveTo>
                    <a:pt x="13739" y="0"/>
                  </a:moveTo>
                  <a:lnTo>
                    <a:pt x="0" y="64335"/>
                  </a:lnTo>
                  <a:lnTo>
                    <a:pt x="13739" y="74893"/>
                  </a:lnTo>
                  <a:lnTo>
                    <a:pt x="42352" y="17926"/>
                  </a:lnTo>
                  <a:lnTo>
                    <a:pt x="1373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2033636" y="16083146"/>
              <a:ext cx="1247775" cy="304800"/>
            </a:xfrm>
            <a:custGeom>
              <a:avLst/>
              <a:gdLst/>
              <a:ahLst/>
              <a:cxnLst/>
              <a:rect l="l" t="t" r="r" b="b"/>
              <a:pathLst>
                <a:path w="1247775" h="304800">
                  <a:moveTo>
                    <a:pt x="17781" y="0"/>
                  </a:moveTo>
                  <a:lnTo>
                    <a:pt x="0" y="53141"/>
                  </a:lnTo>
                  <a:lnTo>
                    <a:pt x="1223004" y="304674"/>
                  </a:lnTo>
                  <a:lnTo>
                    <a:pt x="1247431" y="237855"/>
                  </a:lnTo>
                  <a:lnTo>
                    <a:pt x="599673" y="84813"/>
                  </a:lnTo>
                  <a:lnTo>
                    <a:pt x="17781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2033628" y="16083153"/>
              <a:ext cx="1247775" cy="304800"/>
            </a:xfrm>
            <a:custGeom>
              <a:avLst/>
              <a:gdLst/>
              <a:ahLst/>
              <a:cxnLst/>
              <a:rect l="l" t="t" r="r" b="b"/>
              <a:pathLst>
                <a:path w="1247775" h="304800">
                  <a:moveTo>
                    <a:pt x="17776" y="0"/>
                  </a:moveTo>
                  <a:lnTo>
                    <a:pt x="0" y="53140"/>
                  </a:lnTo>
                  <a:lnTo>
                    <a:pt x="1222982" y="304674"/>
                  </a:lnTo>
                  <a:lnTo>
                    <a:pt x="1247416" y="237858"/>
                  </a:lnTo>
                  <a:lnTo>
                    <a:pt x="599663" y="84812"/>
                  </a:lnTo>
                  <a:lnTo>
                    <a:pt x="177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2434506" y="16154072"/>
              <a:ext cx="354965" cy="106680"/>
            </a:xfrm>
            <a:custGeom>
              <a:avLst/>
              <a:gdLst/>
              <a:ahLst/>
              <a:cxnLst/>
              <a:rect l="l" t="t" r="r" b="b"/>
              <a:pathLst>
                <a:path w="354965" h="106680">
                  <a:moveTo>
                    <a:pt x="0" y="0"/>
                  </a:moveTo>
                  <a:lnTo>
                    <a:pt x="10699" y="38328"/>
                  </a:lnTo>
                  <a:lnTo>
                    <a:pt x="333013" y="106566"/>
                  </a:lnTo>
                  <a:lnTo>
                    <a:pt x="354401" y="66819"/>
                  </a:lnTo>
                  <a:lnTo>
                    <a:pt x="312050" y="383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2434490" y="16154078"/>
              <a:ext cx="354965" cy="106680"/>
            </a:xfrm>
            <a:custGeom>
              <a:avLst/>
              <a:gdLst/>
              <a:ahLst/>
              <a:cxnLst/>
              <a:rect l="l" t="t" r="r" b="b"/>
              <a:pathLst>
                <a:path w="354965" h="106680">
                  <a:moveTo>
                    <a:pt x="0" y="0"/>
                  </a:moveTo>
                  <a:lnTo>
                    <a:pt x="10694" y="38332"/>
                  </a:lnTo>
                  <a:lnTo>
                    <a:pt x="333012" y="106565"/>
                  </a:lnTo>
                  <a:lnTo>
                    <a:pt x="354401" y="66815"/>
                  </a:lnTo>
                  <a:lnTo>
                    <a:pt x="312048" y="3833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2728762" y="16220894"/>
              <a:ext cx="36195" cy="40005"/>
            </a:xfrm>
            <a:custGeom>
              <a:avLst/>
              <a:gdLst/>
              <a:ahLst/>
              <a:cxnLst/>
              <a:rect l="l" t="t" r="r" b="b"/>
              <a:pathLst>
                <a:path w="36195" h="40005">
                  <a:moveTo>
                    <a:pt x="0" y="0"/>
                  </a:moveTo>
                  <a:lnTo>
                    <a:pt x="35695" y="3974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2434507" y="16118857"/>
              <a:ext cx="312420" cy="102235"/>
            </a:xfrm>
            <a:custGeom>
              <a:avLst/>
              <a:gdLst/>
              <a:ahLst/>
              <a:cxnLst/>
              <a:rect l="l" t="t" r="r" b="b"/>
              <a:pathLst>
                <a:path w="312420" h="102234">
                  <a:moveTo>
                    <a:pt x="7011" y="0"/>
                  </a:moveTo>
                  <a:lnTo>
                    <a:pt x="0" y="38328"/>
                  </a:lnTo>
                  <a:lnTo>
                    <a:pt x="294279" y="102027"/>
                  </a:lnTo>
                  <a:lnTo>
                    <a:pt x="312050" y="70922"/>
                  </a:lnTo>
                  <a:lnTo>
                    <a:pt x="7011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2434491" y="16118864"/>
              <a:ext cx="312420" cy="102235"/>
            </a:xfrm>
            <a:custGeom>
              <a:avLst/>
              <a:gdLst/>
              <a:ahLst/>
              <a:cxnLst/>
              <a:rect l="l" t="t" r="r" b="b"/>
              <a:pathLst>
                <a:path w="312420" h="102234">
                  <a:moveTo>
                    <a:pt x="7011" y="0"/>
                  </a:moveTo>
                  <a:lnTo>
                    <a:pt x="0" y="38332"/>
                  </a:lnTo>
                  <a:lnTo>
                    <a:pt x="294272" y="102030"/>
                  </a:lnTo>
                  <a:lnTo>
                    <a:pt x="312048" y="70925"/>
                  </a:lnTo>
                  <a:lnTo>
                    <a:pt x="701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1768828" y="16192404"/>
              <a:ext cx="1456690" cy="923290"/>
            </a:xfrm>
            <a:custGeom>
              <a:avLst/>
              <a:gdLst/>
              <a:ahLst/>
              <a:cxnLst/>
              <a:rect l="l" t="t" r="r" b="b"/>
              <a:pathLst>
                <a:path w="1456690" h="923290">
                  <a:moveTo>
                    <a:pt x="255109" y="0"/>
                  </a:moveTo>
                  <a:lnTo>
                    <a:pt x="0" y="638822"/>
                  </a:lnTo>
                  <a:lnTo>
                    <a:pt x="1210886" y="923091"/>
                  </a:lnTo>
                  <a:lnTo>
                    <a:pt x="1456147" y="266274"/>
                  </a:lnTo>
                  <a:lnTo>
                    <a:pt x="255109" y="0"/>
                  </a:lnTo>
                  <a:close/>
                </a:path>
              </a:pathLst>
            </a:custGeom>
            <a:solidFill>
              <a:srgbClr val="C6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1768819" y="16192411"/>
              <a:ext cx="1456690" cy="923290"/>
            </a:xfrm>
            <a:custGeom>
              <a:avLst/>
              <a:gdLst/>
              <a:ahLst/>
              <a:cxnLst/>
              <a:rect l="l" t="t" r="r" b="b"/>
              <a:pathLst>
                <a:path w="1456690" h="923290">
                  <a:moveTo>
                    <a:pt x="255106" y="0"/>
                  </a:moveTo>
                  <a:lnTo>
                    <a:pt x="0" y="638824"/>
                  </a:lnTo>
                  <a:lnTo>
                    <a:pt x="1210871" y="923092"/>
                  </a:lnTo>
                  <a:lnTo>
                    <a:pt x="1456133" y="266271"/>
                  </a:lnTo>
                  <a:lnTo>
                    <a:pt x="25510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1895951" y="16859923"/>
              <a:ext cx="1088390" cy="237490"/>
            </a:xfrm>
            <a:custGeom>
              <a:avLst/>
              <a:gdLst/>
              <a:ahLst/>
              <a:cxnLst/>
              <a:rect l="l" t="t" r="r" b="b"/>
              <a:pathLst>
                <a:path w="1088390" h="237490">
                  <a:moveTo>
                    <a:pt x="110058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7780" y="3810"/>
                  </a:lnTo>
                  <a:lnTo>
                    <a:pt x="17780" y="11430"/>
                  </a:lnTo>
                  <a:lnTo>
                    <a:pt x="42214" y="11430"/>
                  </a:lnTo>
                  <a:lnTo>
                    <a:pt x="42214" y="13970"/>
                  </a:lnTo>
                  <a:lnTo>
                    <a:pt x="57150" y="13970"/>
                  </a:lnTo>
                  <a:lnTo>
                    <a:pt x="57150" y="21590"/>
                  </a:lnTo>
                  <a:lnTo>
                    <a:pt x="92849" y="21590"/>
                  </a:lnTo>
                  <a:lnTo>
                    <a:pt x="92849" y="29210"/>
                  </a:lnTo>
                  <a:lnTo>
                    <a:pt x="110058" y="29210"/>
                  </a:lnTo>
                  <a:lnTo>
                    <a:pt x="110058" y="21590"/>
                  </a:lnTo>
                  <a:lnTo>
                    <a:pt x="110058" y="13970"/>
                  </a:lnTo>
                  <a:lnTo>
                    <a:pt x="110058" y="11430"/>
                  </a:lnTo>
                  <a:lnTo>
                    <a:pt x="110058" y="3810"/>
                  </a:lnTo>
                  <a:lnTo>
                    <a:pt x="110058" y="0"/>
                  </a:lnTo>
                  <a:close/>
                </a:path>
                <a:path w="1088390" h="237490">
                  <a:moveTo>
                    <a:pt x="137680" y="29210"/>
                  </a:moveTo>
                  <a:lnTo>
                    <a:pt x="113245" y="29210"/>
                  </a:lnTo>
                  <a:lnTo>
                    <a:pt x="113245" y="33020"/>
                  </a:lnTo>
                  <a:lnTo>
                    <a:pt x="130949" y="33020"/>
                  </a:lnTo>
                  <a:lnTo>
                    <a:pt x="130949" y="35560"/>
                  </a:lnTo>
                  <a:lnTo>
                    <a:pt x="137680" y="35560"/>
                  </a:lnTo>
                  <a:lnTo>
                    <a:pt x="137680" y="33020"/>
                  </a:lnTo>
                  <a:lnTo>
                    <a:pt x="137680" y="29210"/>
                  </a:lnTo>
                  <a:close/>
                </a:path>
                <a:path w="1088390" h="237490">
                  <a:moveTo>
                    <a:pt x="206095" y="39370"/>
                  </a:moveTo>
                  <a:lnTo>
                    <a:pt x="173380" y="39370"/>
                  </a:lnTo>
                  <a:lnTo>
                    <a:pt x="173380" y="35560"/>
                  </a:lnTo>
                  <a:lnTo>
                    <a:pt x="148945" y="35560"/>
                  </a:lnTo>
                  <a:lnTo>
                    <a:pt x="148945" y="39370"/>
                  </a:lnTo>
                  <a:lnTo>
                    <a:pt x="166154" y="39370"/>
                  </a:lnTo>
                  <a:lnTo>
                    <a:pt x="166154" y="42532"/>
                  </a:lnTo>
                  <a:lnTo>
                    <a:pt x="166154" y="43180"/>
                  </a:lnTo>
                  <a:lnTo>
                    <a:pt x="184073" y="43180"/>
                  </a:lnTo>
                  <a:lnTo>
                    <a:pt x="184073" y="50800"/>
                  </a:lnTo>
                  <a:lnTo>
                    <a:pt x="206095" y="50800"/>
                  </a:lnTo>
                  <a:lnTo>
                    <a:pt x="206095" y="43180"/>
                  </a:lnTo>
                  <a:lnTo>
                    <a:pt x="206095" y="42532"/>
                  </a:lnTo>
                  <a:lnTo>
                    <a:pt x="206095" y="39370"/>
                  </a:lnTo>
                  <a:close/>
                </a:path>
                <a:path w="1088390" h="237490">
                  <a:moveTo>
                    <a:pt x="241223" y="50800"/>
                  </a:moveTo>
                  <a:lnTo>
                    <a:pt x="206095" y="50800"/>
                  </a:lnTo>
                  <a:lnTo>
                    <a:pt x="206095" y="52882"/>
                  </a:lnTo>
                  <a:lnTo>
                    <a:pt x="206095" y="53340"/>
                  </a:lnTo>
                  <a:lnTo>
                    <a:pt x="223316" y="53340"/>
                  </a:lnTo>
                  <a:lnTo>
                    <a:pt x="223316" y="57150"/>
                  </a:lnTo>
                  <a:lnTo>
                    <a:pt x="241223" y="57150"/>
                  </a:lnTo>
                  <a:lnTo>
                    <a:pt x="241223" y="53340"/>
                  </a:lnTo>
                  <a:lnTo>
                    <a:pt x="241223" y="52882"/>
                  </a:lnTo>
                  <a:lnTo>
                    <a:pt x="241223" y="50800"/>
                  </a:lnTo>
                  <a:close/>
                </a:path>
                <a:path w="1088390" h="237490">
                  <a:moveTo>
                    <a:pt x="269697" y="59690"/>
                  </a:moveTo>
                  <a:lnTo>
                    <a:pt x="259003" y="59690"/>
                  </a:lnTo>
                  <a:lnTo>
                    <a:pt x="259003" y="60312"/>
                  </a:lnTo>
                  <a:lnTo>
                    <a:pt x="259003" y="68580"/>
                  </a:lnTo>
                  <a:lnTo>
                    <a:pt x="269697" y="68580"/>
                  </a:lnTo>
                  <a:lnTo>
                    <a:pt x="269697" y="60312"/>
                  </a:lnTo>
                  <a:lnTo>
                    <a:pt x="269697" y="59690"/>
                  </a:lnTo>
                  <a:close/>
                </a:path>
                <a:path w="1088390" h="237490">
                  <a:moveTo>
                    <a:pt x="1077087" y="29210"/>
                  </a:moveTo>
                  <a:lnTo>
                    <a:pt x="1041400" y="29210"/>
                  </a:lnTo>
                  <a:lnTo>
                    <a:pt x="1041400" y="33020"/>
                  </a:lnTo>
                  <a:lnTo>
                    <a:pt x="1041400" y="35560"/>
                  </a:lnTo>
                  <a:lnTo>
                    <a:pt x="1012863" y="35560"/>
                  </a:lnTo>
                  <a:lnTo>
                    <a:pt x="1012863" y="39370"/>
                  </a:lnTo>
                  <a:lnTo>
                    <a:pt x="977519" y="39370"/>
                  </a:lnTo>
                  <a:lnTo>
                    <a:pt x="977519" y="42532"/>
                  </a:lnTo>
                  <a:lnTo>
                    <a:pt x="977519" y="43180"/>
                  </a:lnTo>
                  <a:lnTo>
                    <a:pt x="977519" y="50800"/>
                  </a:lnTo>
                  <a:lnTo>
                    <a:pt x="946073" y="50800"/>
                  </a:lnTo>
                  <a:lnTo>
                    <a:pt x="946073" y="52882"/>
                  </a:lnTo>
                  <a:lnTo>
                    <a:pt x="946073" y="53340"/>
                  </a:lnTo>
                  <a:lnTo>
                    <a:pt x="946073" y="57150"/>
                  </a:lnTo>
                  <a:lnTo>
                    <a:pt x="946073" y="59690"/>
                  </a:lnTo>
                  <a:lnTo>
                    <a:pt x="910729" y="59690"/>
                  </a:lnTo>
                  <a:lnTo>
                    <a:pt x="910729" y="60312"/>
                  </a:lnTo>
                  <a:lnTo>
                    <a:pt x="910729" y="68580"/>
                  </a:lnTo>
                  <a:lnTo>
                    <a:pt x="882256" y="68580"/>
                  </a:lnTo>
                  <a:lnTo>
                    <a:pt x="882256" y="71120"/>
                  </a:lnTo>
                  <a:lnTo>
                    <a:pt x="308013" y="71120"/>
                  </a:lnTo>
                  <a:lnTo>
                    <a:pt x="308013" y="68681"/>
                  </a:lnTo>
                  <a:lnTo>
                    <a:pt x="279400" y="68580"/>
                  </a:lnTo>
                  <a:lnTo>
                    <a:pt x="279400" y="71120"/>
                  </a:lnTo>
                  <a:lnTo>
                    <a:pt x="297332" y="71120"/>
                  </a:lnTo>
                  <a:lnTo>
                    <a:pt x="297332" y="74688"/>
                  </a:lnTo>
                  <a:lnTo>
                    <a:pt x="297332" y="74930"/>
                  </a:lnTo>
                  <a:lnTo>
                    <a:pt x="315099" y="74930"/>
                  </a:lnTo>
                  <a:lnTo>
                    <a:pt x="315099" y="77470"/>
                  </a:lnTo>
                  <a:lnTo>
                    <a:pt x="329831" y="77470"/>
                  </a:lnTo>
                  <a:lnTo>
                    <a:pt x="329831" y="86360"/>
                  </a:lnTo>
                  <a:lnTo>
                    <a:pt x="368147" y="86360"/>
                  </a:lnTo>
                  <a:lnTo>
                    <a:pt x="368147" y="92710"/>
                  </a:lnTo>
                  <a:lnTo>
                    <a:pt x="386130" y="92710"/>
                  </a:lnTo>
                  <a:lnTo>
                    <a:pt x="386130" y="95250"/>
                  </a:lnTo>
                  <a:lnTo>
                    <a:pt x="403847" y="95250"/>
                  </a:lnTo>
                  <a:lnTo>
                    <a:pt x="403847" y="100330"/>
                  </a:lnTo>
                  <a:lnTo>
                    <a:pt x="425297" y="100330"/>
                  </a:lnTo>
                  <a:lnTo>
                    <a:pt x="425297" y="106680"/>
                  </a:lnTo>
                  <a:lnTo>
                    <a:pt x="447255" y="106680"/>
                  </a:lnTo>
                  <a:lnTo>
                    <a:pt x="447255" y="110490"/>
                  </a:lnTo>
                  <a:lnTo>
                    <a:pt x="464540" y="110490"/>
                  </a:lnTo>
                  <a:lnTo>
                    <a:pt x="464540" y="113030"/>
                  </a:lnTo>
                  <a:lnTo>
                    <a:pt x="482460" y="113030"/>
                  </a:lnTo>
                  <a:lnTo>
                    <a:pt x="482460" y="116840"/>
                  </a:lnTo>
                  <a:lnTo>
                    <a:pt x="500240" y="116840"/>
                  </a:lnTo>
                  <a:lnTo>
                    <a:pt x="500240" y="124460"/>
                  </a:lnTo>
                  <a:lnTo>
                    <a:pt x="520636" y="124460"/>
                  </a:lnTo>
                  <a:lnTo>
                    <a:pt x="520636" y="128270"/>
                  </a:lnTo>
                  <a:lnTo>
                    <a:pt x="538543" y="128270"/>
                  </a:lnTo>
                  <a:lnTo>
                    <a:pt x="538543" y="134620"/>
                  </a:lnTo>
                  <a:lnTo>
                    <a:pt x="574255" y="134620"/>
                  </a:lnTo>
                  <a:lnTo>
                    <a:pt x="574255" y="139700"/>
                  </a:lnTo>
                  <a:lnTo>
                    <a:pt x="587921" y="139700"/>
                  </a:lnTo>
                  <a:lnTo>
                    <a:pt x="587921" y="142240"/>
                  </a:lnTo>
                  <a:lnTo>
                    <a:pt x="613410" y="142240"/>
                  </a:lnTo>
                  <a:lnTo>
                    <a:pt x="613410" y="148590"/>
                  </a:lnTo>
                  <a:lnTo>
                    <a:pt x="631405" y="148590"/>
                  </a:lnTo>
                  <a:lnTo>
                    <a:pt x="631405" y="152400"/>
                  </a:lnTo>
                  <a:lnTo>
                    <a:pt x="645071" y="152400"/>
                  </a:lnTo>
                  <a:lnTo>
                    <a:pt x="645071" y="157480"/>
                  </a:lnTo>
                  <a:lnTo>
                    <a:pt x="662482" y="157480"/>
                  </a:lnTo>
                  <a:lnTo>
                    <a:pt x="662482" y="163830"/>
                  </a:lnTo>
                  <a:lnTo>
                    <a:pt x="687425" y="163830"/>
                  </a:lnTo>
                  <a:lnTo>
                    <a:pt x="687425" y="166370"/>
                  </a:lnTo>
                  <a:lnTo>
                    <a:pt x="702221" y="166370"/>
                  </a:lnTo>
                  <a:lnTo>
                    <a:pt x="702221" y="170180"/>
                  </a:lnTo>
                  <a:lnTo>
                    <a:pt x="719658" y="170180"/>
                  </a:lnTo>
                  <a:lnTo>
                    <a:pt x="719658" y="173990"/>
                  </a:lnTo>
                  <a:lnTo>
                    <a:pt x="737349" y="173990"/>
                  </a:lnTo>
                  <a:lnTo>
                    <a:pt x="737349" y="181610"/>
                  </a:lnTo>
                  <a:lnTo>
                    <a:pt x="758317" y="181610"/>
                  </a:lnTo>
                  <a:lnTo>
                    <a:pt x="758317" y="184150"/>
                  </a:lnTo>
                  <a:lnTo>
                    <a:pt x="775741" y="184150"/>
                  </a:lnTo>
                  <a:lnTo>
                    <a:pt x="775741" y="191770"/>
                  </a:lnTo>
                  <a:lnTo>
                    <a:pt x="811441" y="191770"/>
                  </a:lnTo>
                  <a:lnTo>
                    <a:pt x="811441" y="195580"/>
                  </a:lnTo>
                  <a:lnTo>
                    <a:pt x="832827" y="195580"/>
                  </a:lnTo>
                  <a:lnTo>
                    <a:pt x="832827" y="199390"/>
                  </a:lnTo>
                  <a:lnTo>
                    <a:pt x="850607" y="199390"/>
                  </a:lnTo>
                  <a:lnTo>
                    <a:pt x="850607" y="205740"/>
                  </a:lnTo>
                  <a:lnTo>
                    <a:pt x="868514" y="205740"/>
                  </a:lnTo>
                  <a:lnTo>
                    <a:pt x="868514" y="209550"/>
                  </a:lnTo>
                  <a:lnTo>
                    <a:pt x="888911" y="209550"/>
                  </a:lnTo>
                  <a:lnTo>
                    <a:pt x="888911" y="213360"/>
                  </a:lnTo>
                  <a:lnTo>
                    <a:pt x="906691" y="213360"/>
                  </a:lnTo>
                  <a:lnTo>
                    <a:pt x="906691" y="219710"/>
                  </a:lnTo>
                  <a:lnTo>
                    <a:pt x="924623" y="219710"/>
                  </a:lnTo>
                  <a:lnTo>
                    <a:pt x="924623" y="223520"/>
                  </a:lnTo>
                  <a:lnTo>
                    <a:pt x="946073" y="223520"/>
                  </a:lnTo>
                  <a:lnTo>
                    <a:pt x="946073" y="227330"/>
                  </a:lnTo>
                  <a:lnTo>
                    <a:pt x="963853" y="227330"/>
                  </a:lnTo>
                  <a:lnTo>
                    <a:pt x="963853" y="234950"/>
                  </a:lnTo>
                  <a:lnTo>
                    <a:pt x="977519" y="234950"/>
                  </a:lnTo>
                  <a:lnTo>
                    <a:pt x="977519" y="237490"/>
                  </a:lnTo>
                  <a:lnTo>
                    <a:pt x="1003236" y="237490"/>
                  </a:lnTo>
                  <a:lnTo>
                    <a:pt x="1003236" y="234950"/>
                  </a:lnTo>
                  <a:lnTo>
                    <a:pt x="1006195" y="234950"/>
                  </a:lnTo>
                  <a:lnTo>
                    <a:pt x="1006195" y="227330"/>
                  </a:lnTo>
                  <a:lnTo>
                    <a:pt x="1006195" y="223520"/>
                  </a:lnTo>
                  <a:lnTo>
                    <a:pt x="1006195" y="219710"/>
                  </a:lnTo>
                  <a:lnTo>
                    <a:pt x="1006195" y="213360"/>
                  </a:lnTo>
                  <a:lnTo>
                    <a:pt x="1010246" y="213360"/>
                  </a:lnTo>
                  <a:lnTo>
                    <a:pt x="1010246" y="209550"/>
                  </a:lnTo>
                  <a:lnTo>
                    <a:pt x="1010246" y="205740"/>
                  </a:lnTo>
                  <a:lnTo>
                    <a:pt x="1010246" y="199390"/>
                  </a:lnTo>
                  <a:lnTo>
                    <a:pt x="1012863" y="199390"/>
                  </a:lnTo>
                  <a:lnTo>
                    <a:pt x="1012863" y="195580"/>
                  </a:lnTo>
                  <a:lnTo>
                    <a:pt x="1012863" y="191770"/>
                  </a:lnTo>
                  <a:lnTo>
                    <a:pt x="1021003" y="191770"/>
                  </a:lnTo>
                  <a:lnTo>
                    <a:pt x="1021003" y="184150"/>
                  </a:lnTo>
                  <a:lnTo>
                    <a:pt x="1021003" y="181610"/>
                  </a:lnTo>
                  <a:lnTo>
                    <a:pt x="1021003" y="173990"/>
                  </a:lnTo>
                  <a:lnTo>
                    <a:pt x="1021003" y="170180"/>
                  </a:lnTo>
                  <a:lnTo>
                    <a:pt x="1023988" y="170180"/>
                  </a:lnTo>
                  <a:lnTo>
                    <a:pt x="1023988" y="166370"/>
                  </a:lnTo>
                  <a:lnTo>
                    <a:pt x="1023988" y="163830"/>
                  </a:lnTo>
                  <a:lnTo>
                    <a:pt x="1023988" y="157480"/>
                  </a:lnTo>
                  <a:lnTo>
                    <a:pt x="1030643" y="157480"/>
                  </a:lnTo>
                  <a:lnTo>
                    <a:pt x="1030643" y="152400"/>
                  </a:lnTo>
                  <a:lnTo>
                    <a:pt x="1030643" y="148590"/>
                  </a:lnTo>
                  <a:lnTo>
                    <a:pt x="1034669" y="148590"/>
                  </a:lnTo>
                  <a:lnTo>
                    <a:pt x="1034669" y="142240"/>
                  </a:lnTo>
                  <a:lnTo>
                    <a:pt x="1034669" y="139700"/>
                  </a:lnTo>
                  <a:lnTo>
                    <a:pt x="1034669" y="134620"/>
                  </a:lnTo>
                  <a:lnTo>
                    <a:pt x="1038923" y="134620"/>
                  </a:lnTo>
                  <a:lnTo>
                    <a:pt x="1038923" y="128270"/>
                  </a:lnTo>
                  <a:lnTo>
                    <a:pt x="1041400" y="128270"/>
                  </a:lnTo>
                  <a:lnTo>
                    <a:pt x="1041400" y="124460"/>
                  </a:lnTo>
                  <a:lnTo>
                    <a:pt x="1041400" y="116840"/>
                  </a:lnTo>
                  <a:lnTo>
                    <a:pt x="1041400" y="113030"/>
                  </a:lnTo>
                  <a:lnTo>
                    <a:pt x="1041400" y="110490"/>
                  </a:lnTo>
                  <a:lnTo>
                    <a:pt x="1048562" y="110490"/>
                  </a:lnTo>
                  <a:lnTo>
                    <a:pt x="1048562" y="106680"/>
                  </a:lnTo>
                  <a:lnTo>
                    <a:pt x="1048562" y="100330"/>
                  </a:lnTo>
                  <a:lnTo>
                    <a:pt x="1052588" y="100330"/>
                  </a:lnTo>
                  <a:lnTo>
                    <a:pt x="1052588" y="95250"/>
                  </a:lnTo>
                  <a:lnTo>
                    <a:pt x="1052588" y="92710"/>
                  </a:lnTo>
                  <a:lnTo>
                    <a:pt x="1052588" y="86360"/>
                  </a:lnTo>
                  <a:lnTo>
                    <a:pt x="1059319" y="86360"/>
                  </a:lnTo>
                  <a:lnTo>
                    <a:pt x="1059319" y="59690"/>
                  </a:lnTo>
                  <a:lnTo>
                    <a:pt x="1066330" y="59690"/>
                  </a:lnTo>
                  <a:lnTo>
                    <a:pt x="1066330" y="57150"/>
                  </a:lnTo>
                  <a:lnTo>
                    <a:pt x="1066330" y="53340"/>
                  </a:lnTo>
                  <a:lnTo>
                    <a:pt x="1070025" y="53340"/>
                  </a:lnTo>
                  <a:lnTo>
                    <a:pt x="1070025" y="39370"/>
                  </a:lnTo>
                  <a:lnTo>
                    <a:pt x="1074051" y="39370"/>
                  </a:lnTo>
                  <a:lnTo>
                    <a:pt x="1074051" y="35560"/>
                  </a:lnTo>
                  <a:lnTo>
                    <a:pt x="1074051" y="33020"/>
                  </a:lnTo>
                  <a:lnTo>
                    <a:pt x="1077087" y="33020"/>
                  </a:lnTo>
                  <a:lnTo>
                    <a:pt x="1077087" y="29210"/>
                  </a:lnTo>
                  <a:close/>
                </a:path>
                <a:path w="1088390" h="237490">
                  <a:moveTo>
                    <a:pt x="1087793" y="3810"/>
                  </a:moveTo>
                  <a:lnTo>
                    <a:pt x="1077087" y="3810"/>
                  </a:lnTo>
                  <a:lnTo>
                    <a:pt x="1077087" y="11430"/>
                  </a:lnTo>
                  <a:lnTo>
                    <a:pt x="1077087" y="13970"/>
                  </a:lnTo>
                  <a:lnTo>
                    <a:pt x="1077087" y="21590"/>
                  </a:lnTo>
                  <a:lnTo>
                    <a:pt x="1083754" y="21590"/>
                  </a:lnTo>
                  <a:lnTo>
                    <a:pt x="1083754" y="13970"/>
                  </a:lnTo>
                  <a:lnTo>
                    <a:pt x="1083754" y="11430"/>
                  </a:lnTo>
                  <a:lnTo>
                    <a:pt x="1087793" y="11430"/>
                  </a:lnTo>
                  <a:lnTo>
                    <a:pt x="1087793" y="381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1842839" y="16565283"/>
              <a:ext cx="1243965" cy="298450"/>
            </a:xfrm>
            <a:custGeom>
              <a:avLst/>
              <a:gdLst/>
              <a:ahLst/>
              <a:cxnLst/>
              <a:rect l="l" t="t" r="r" b="b"/>
              <a:pathLst>
                <a:path w="1243965" h="298450">
                  <a:moveTo>
                    <a:pt x="128041" y="0"/>
                  </a:moveTo>
                  <a:lnTo>
                    <a:pt x="106019" y="0"/>
                  </a:lnTo>
                  <a:lnTo>
                    <a:pt x="106019" y="3810"/>
                  </a:lnTo>
                  <a:lnTo>
                    <a:pt x="128041" y="3810"/>
                  </a:lnTo>
                  <a:lnTo>
                    <a:pt x="128041" y="0"/>
                  </a:lnTo>
                  <a:close/>
                </a:path>
                <a:path w="1243965" h="298450">
                  <a:moveTo>
                    <a:pt x="163169" y="238760"/>
                  </a:moveTo>
                  <a:lnTo>
                    <a:pt x="128041" y="238760"/>
                  </a:lnTo>
                  <a:lnTo>
                    <a:pt x="128041" y="231140"/>
                  </a:lnTo>
                  <a:lnTo>
                    <a:pt x="128041" y="217170"/>
                  </a:lnTo>
                  <a:lnTo>
                    <a:pt x="128041" y="146050"/>
                  </a:lnTo>
                  <a:lnTo>
                    <a:pt x="99504" y="146050"/>
                  </a:lnTo>
                  <a:lnTo>
                    <a:pt x="99504" y="29210"/>
                  </a:lnTo>
                  <a:lnTo>
                    <a:pt x="95326" y="29210"/>
                  </a:lnTo>
                  <a:lnTo>
                    <a:pt x="95326" y="39370"/>
                  </a:lnTo>
                  <a:lnTo>
                    <a:pt x="88811" y="39370"/>
                  </a:lnTo>
                  <a:lnTo>
                    <a:pt x="88811" y="46990"/>
                  </a:lnTo>
                  <a:lnTo>
                    <a:pt x="88811" y="49530"/>
                  </a:lnTo>
                  <a:lnTo>
                    <a:pt x="85623" y="49530"/>
                  </a:lnTo>
                  <a:lnTo>
                    <a:pt x="85623" y="60960"/>
                  </a:lnTo>
                  <a:lnTo>
                    <a:pt x="77546" y="60960"/>
                  </a:lnTo>
                  <a:lnTo>
                    <a:pt x="77546" y="71120"/>
                  </a:lnTo>
                  <a:lnTo>
                    <a:pt x="74917" y="71120"/>
                  </a:lnTo>
                  <a:lnTo>
                    <a:pt x="74917" y="86360"/>
                  </a:lnTo>
                  <a:lnTo>
                    <a:pt x="70891" y="86360"/>
                  </a:lnTo>
                  <a:lnTo>
                    <a:pt x="70891" y="88900"/>
                  </a:lnTo>
                  <a:lnTo>
                    <a:pt x="70891" y="99060"/>
                  </a:lnTo>
                  <a:lnTo>
                    <a:pt x="67906" y="99060"/>
                  </a:lnTo>
                  <a:lnTo>
                    <a:pt x="67906" y="104140"/>
                  </a:lnTo>
                  <a:lnTo>
                    <a:pt x="67906" y="114300"/>
                  </a:lnTo>
                  <a:lnTo>
                    <a:pt x="60121" y="114300"/>
                  </a:lnTo>
                  <a:lnTo>
                    <a:pt x="60121" y="118110"/>
                  </a:lnTo>
                  <a:lnTo>
                    <a:pt x="57150" y="118110"/>
                  </a:lnTo>
                  <a:lnTo>
                    <a:pt x="57150" y="124460"/>
                  </a:lnTo>
                  <a:lnTo>
                    <a:pt x="57150" y="134620"/>
                  </a:lnTo>
                  <a:lnTo>
                    <a:pt x="53111" y="134620"/>
                  </a:lnTo>
                  <a:lnTo>
                    <a:pt x="53111" y="146050"/>
                  </a:lnTo>
                  <a:lnTo>
                    <a:pt x="49923" y="146050"/>
                  </a:lnTo>
                  <a:lnTo>
                    <a:pt x="49923" y="160020"/>
                  </a:lnTo>
                  <a:lnTo>
                    <a:pt x="46456" y="160020"/>
                  </a:lnTo>
                  <a:lnTo>
                    <a:pt x="46456" y="167640"/>
                  </a:lnTo>
                  <a:lnTo>
                    <a:pt x="42418" y="167640"/>
                  </a:lnTo>
                  <a:lnTo>
                    <a:pt x="42418" y="173990"/>
                  </a:lnTo>
                  <a:lnTo>
                    <a:pt x="42418" y="181610"/>
                  </a:lnTo>
                  <a:lnTo>
                    <a:pt x="35191" y="181610"/>
                  </a:lnTo>
                  <a:lnTo>
                    <a:pt x="35191" y="193040"/>
                  </a:lnTo>
                  <a:lnTo>
                    <a:pt x="35191" y="194310"/>
                  </a:lnTo>
                  <a:lnTo>
                    <a:pt x="32715" y="194310"/>
                  </a:lnTo>
                  <a:lnTo>
                    <a:pt x="32715" y="203200"/>
                  </a:lnTo>
                  <a:lnTo>
                    <a:pt x="28536" y="203200"/>
                  </a:lnTo>
                  <a:lnTo>
                    <a:pt x="28536" y="209550"/>
                  </a:lnTo>
                  <a:lnTo>
                    <a:pt x="28536" y="217170"/>
                  </a:lnTo>
                  <a:lnTo>
                    <a:pt x="21463" y="217170"/>
                  </a:lnTo>
                  <a:lnTo>
                    <a:pt x="21463" y="231140"/>
                  </a:lnTo>
                  <a:lnTo>
                    <a:pt x="17983" y="231140"/>
                  </a:lnTo>
                  <a:lnTo>
                    <a:pt x="17983" y="238760"/>
                  </a:lnTo>
                  <a:lnTo>
                    <a:pt x="17983" y="241300"/>
                  </a:lnTo>
                  <a:lnTo>
                    <a:pt x="14795" y="241300"/>
                  </a:lnTo>
                  <a:lnTo>
                    <a:pt x="14795" y="248920"/>
                  </a:lnTo>
                  <a:lnTo>
                    <a:pt x="14795" y="251460"/>
                  </a:lnTo>
                  <a:lnTo>
                    <a:pt x="10756" y="251460"/>
                  </a:lnTo>
                  <a:lnTo>
                    <a:pt x="10756" y="265430"/>
                  </a:lnTo>
                  <a:lnTo>
                    <a:pt x="4025" y="265430"/>
                  </a:lnTo>
                  <a:lnTo>
                    <a:pt x="4025" y="276860"/>
                  </a:lnTo>
                  <a:lnTo>
                    <a:pt x="0" y="276860"/>
                  </a:lnTo>
                  <a:lnTo>
                    <a:pt x="0" y="288290"/>
                  </a:lnTo>
                  <a:lnTo>
                    <a:pt x="17983" y="288290"/>
                  </a:lnTo>
                  <a:lnTo>
                    <a:pt x="17983" y="292100"/>
                  </a:lnTo>
                  <a:lnTo>
                    <a:pt x="35191" y="292100"/>
                  </a:lnTo>
                  <a:lnTo>
                    <a:pt x="35191" y="294640"/>
                  </a:lnTo>
                  <a:lnTo>
                    <a:pt x="53111" y="294640"/>
                  </a:lnTo>
                  <a:lnTo>
                    <a:pt x="53111" y="298450"/>
                  </a:lnTo>
                  <a:lnTo>
                    <a:pt x="163169" y="298450"/>
                  </a:lnTo>
                  <a:lnTo>
                    <a:pt x="163169" y="294640"/>
                  </a:lnTo>
                  <a:lnTo>
                    <a:pt x="163169" y="292100"/>
                  </a:lnTo>
                  <a:lnTo>
                    <a:pt x="163169" y="241300"/>
                  </a:lnTo>
                  <a:lnTo>
                    <a:pt x="163169" y="238760"/>
                  </a:lnTo>
                  <a:close/>
                </a:path>
                <a:path w="1243965" h="298450">
                  <a:moveTo>
                    <a:pt x="1158824" y="238760"/>
                  </a:moveTo>
                  <a:lnTo>
                    <a:pt x="1130198" y="238760"/>
                  </a:lnTo>
                  <a:lnTo>
                    <a:pt x="1130198" y="241300"/>
                  </a:lnTo>
                  <a:lnTo>
                    <a:pt x="1130198" y="248920"/>
                  </a:lnTo>
                  <a:lnTo>
                    <a:pt x="1130198" y="298450"/>
                  </a:lnTo>
                  <a:lnTo>
                    <a:pt x="1140904" y="298450"/>
                  </a:lnTo>
                  <a:lnTo>
                    <a:pt x="1140904" y="294640"/>
                  </a:lnTo>
                  <a:lnTo>
                    <a:pt x="1143876" y="294640"/>
                  </a:lnTo>
                  <a:lnTo>
                    <a:pt x="1143876" y="292100"/>
                  </a:lnTo>
                  <a:lnTo>
                    <a:pt x="1143876" y="288290"/>
                  </a:lnTo>
                  <a:lnTo>
                    <a:pt x="1143876" y="276860"/>
                  </a:lnTo>
                  <a:lnTo>
                    <a:pt x="1151597" y="276860"/>
                  </a:lnTo>
                  <a:lnTo>
                    <a:pt x="1151597" y="265430"/>
                  </a:lnTo>
                  <a:lnTo>
                    <a:pt x="1154645" y="265430"/>
                  </a:lnTo>
                  <a:lnTo>
                    <a:pt x="1154645" y="251460"/>
                  </a:lnTo>
                  <a:lnTo>
                    <a:pt x="1154645" y="248920"/>
                  </a:lnTo>
                  <a:lnTo>
                    <a:pt x="1158824" y="248920"/>
                  </a:lnTo>
                  <a:lnTo>
                    <a:pt x="1158824" y="241300"/>
                  </a:lnTo>
                  <a:lnTo>
                    <a:pt x="1158824" y="238760"/>
                  </a:lnTo>
                  <a:close/>
                </a:path>
                <a:path w="1243965" h="298450">
                  <a:moveTo>
                    <a:pt x="1190332" y="146050"/>
                  </a:moveTo>
                  <a:lnTo>
                    <a:pt x="1161796" y="146050"/>
                  </a:lnTo>
                  <a:lnTo>
                    <a:pt x="1161796" y="160020"/>
                  </a:lnTo>
                  <a:lnTo>
                    <a:pt x="1161796" y="167640"/>
                  </a:lnTo>
                  <a:lnTo>
                    <a:pt x="1161796" y="231140"/>
                  </a:lnTo>
                  <a:lnTo>
                    <a:pt x="1169377" y="231140"/>
                  </a:lnTo>
                  <a:lnTo>
                    <a:pt x="1169377" y="217170"/>
                  </a:lnTo>
                  <a:lnTo>
                    <a:pt x="1172565" y="217170"/>
                  </a:lnTo>
                  <a:lnTo>
                    <a:pt x="1172565" y="209550"/>
                  </a:lnTo>
                  <a:lnTo>
                    <a:pt x="1176604" y="209550"/>
                  </a:lnTo>
                  <a:lnTo>
                    <a:pt x="1176604" y="203200"/>
                  </a:lnTo>
                  <a:lnTo>
                    <a:pt x="1176604" y="194310"/>
                  </a:lnTo>
                  <a:lnTo>
                    <a:pt x="1176604" y="193040"/>
                  </a:lnTo>
                  <a:lnTo>
                    <a:pt x="1179220" y="193040"/>
                  </a:lnTo>
                  <a:lnTo>
                    <a:pt x="1179220" y="181610"/>
                  </a:lnTo>
                  <a:lnTo>
                    <a:pt x="1183259" y="181610"/>
                  </a:lnTo>
                  <a:lnTo>
                    <a:pt x="1183259" y="173990"/>
                  </a:lnTo>
                  <a:lnTo>
                    <a:pt x="1187297" y="173990"/>
                  </a:lnTo>
                  <a:lnTo>
                    <a:pt x="1187297" y="167640"/>
                  </a:lnTo>
                  <a:lnTo>
                    <a:pt x="1187297" y="160020"/>
                  </a:lnTo>
                  <a:lnTo>
                    <a:pt x="1190332" y="160020"/>
                  </a:lnTo>
                  <a:lnTo>
                    <a:pt x="1190332" y="146050"/>
                  </a:lnTo>
                  <a:close/>
                </a:path>
                <a:path w="1243965" h="298450">
                  <a:moveTo>
                    <a:pt x="1243393" y="0"/>
                  </a:moveTo>
                  <a:lnTo>
                    <a:pt x="1161796" y="0"/>
                  </a:lnTo>
                  <a:lnTo>
                    <a:pt x="1161796" y="3810"/>
                  </a:lnTo>
                  <a:lnTo>
                    <a:pt x="1196987" y="3810"/>
                  </a:lnTo>
                  <a:lnTo>
                    <a:pt x="1196987" y="10160"/>
                  </a:lnTo>
                  <a:lnTo>
                    <a:pt x="1196987" y="134620"/>
                  </a:lnTo>
                  <a:lnTo>
                    <a:pt x="1201039" y="134620"/>
                  </a:lnTo>
                  <a:lnTo>
                    <a:pt x="1201039" y="124460"/>
                  </a:lnTo>
                  <a:lnTo>
                    <a:pt x="1207693" y="124460"/>
                  </a:lnTo>
                  <a:lnTo>
                    <a:pt x="1207693" y="118110"/>
                  </a:lnTo>
                  <a:lnTo>
                    <a:pt x="1211719" y="118110"/>
                  </a:lnTo>
                  <a:lnTo>
                    <a:pt x="1211719" y="114300"/>
                  </a:lnTo>
                  <a:lnTo>
                    <a:pt x="1211719" y="104140"/>
                  </a:lnTo>
                  <a:lnTo>
                    <a:pt x="1214920" y="104140"/>
                  </a:lnTo>
                  <a:lnTo>
                    <a:pt x="1214920" y="99060"/>
                  </a:lnTo>
                  <a:lnTo>
                    <a:pt x="1214920" y="88900"/>
                  </a:lnTo>
                  <a:lnTo>
                    <a:pt x="1218946" y="88900"/>
                  </a:lnTo>
                  <a:lnTo>
                    <a:pt x="1218946" y="86360"/>
                  </a:lnTo>
                  <a:lnTo>
                    <a:pt x="1218946" y="71120"/>
                  </a:lnTo>
                  <a:lnTo>
                    <a:pt x="1225677" y="71120"/>
                  </a:lnTo>
                  <a:lnTo>
                    <a:pt x="1225677" y="60960"/>
                  </a:lnTo>
                  <a:lnTo>
                    <a:pt x="1229715" y="60960"/>
                  </a:lnTo>
                  <a:lnTo>
                    <a:pt x="1229715" y="49530"/>
                  </a:lnTo>
                  <a:lnTo>
                    <a:pt x="1229715" y="46990"/>
                  </a:lnTo>
                  <a:lnTo>
                    <a:pt x="1232687" y="46990"/>
                  </a:lnTo>
                  <a:lnTo>
                    <a:pt x="1232687" y="39370"/>
                  </a:lnTo>
                  <a:lnTo>
                    <a:pt x="1236167" y="39370"/>
                  </a:lnTo>
                  <a:lnTo>
                    <a:pt x="1236167" y="29210"/>
                  </a:lnTo>
                  <a:lnTo>
                    <a:pt x="1236167" y="21590"/>
                  </a:lnTo>
                  <a:lnTo>
                    <a:pt x="1240409" y="21590"/>
                  </a:lnTo>
                  <a:lnTo>
                    <a:pt x="1240409" y="10160"/>
                  </a:lnTo>
                  <a:lnTo>
                    <a:pt x="1243393" y="10160"/>
                  </a:lnTo>
                  <a:lnTo>
                    <a:pt x="1243393" y="3810"/>
                  </a:lnTo>
                  <a:lnTo>
                    <a:pt x="124339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1948859" y="15818421"/>
              <a:ext cx="1184275" cy="1110615"/>
            </a:xfrm>
            <a:custGeom>
              <a:avLst/>
              <a:gdLst/>
              <a:ahLst/>
              <a:cxnLst/>
              <a:rect l="l" t="t" r="r" b="b"/>
              <a:pathLst>
                <a:path w="1184275" h="1110615">
                  <a:moveTo>
                    <a:pt x="22021" y="690981"/>
                  </a:moveTo>
                  <a:lnTo>
                    <a:pt x="17919" y="690981"/>
                  </a:lnTo>
                  <a:lnTo>
                    <a:pt x="17919" y="697331"/>
                  </a:lnTo>
                  <a:lnTo>
                    <a:pt x="17919" y="701141"/>
                  </a:lnTo>
                  <a:lnTo>
                    <a:pt x="11264" y="701141"/>
                  </a:lnTo>
                  <a:lnTo>
                    <a:pt x="11264" y="711301"/>
                  </a:lnTo>
                  <a:lnTo>
                    <a:pt x="7226" y="711301"/>
                  </a:lnTo>
                  <a:lnTo>
                    <a:pt x="7226" y="721461"/>
                  </a:lnTo>
                  <a:lnTo>
                    <a:pt x="7226" y="729081"/>
                  </a:lnTo>
                  <a:lnTo>
                    <a:pt x="4241" y="729081"/>
                  </a:lnTo>
                  <a:lnTo>
                    <a:pt x="4241" y="736701"/>
                  </a:lnTo>
                  <a:lnTo>
                    <a:pt x="0" y="736701"/>
                  </a:lnTo>
                  <a:lnTo>
                    <a:pt x="0" y="746861"/>
                  </a:lnTo>
                  <a:lnTo>
                    <a:pt x="22021" y="746861"/>
                  </a:lnTo>
                  <a:lnTo>
                    <a:pt x="22021" y="736701"/>
                  </a:lnTo>
                  <a:lnTo>
                    <a:pt x="22021" y="729081"/>
                  </a:lnTo>
                  <a:lnTo>
                    <a:pt x="22021" y="721461"/>
                  </a:lnTo>
                  <a:lnTo>
                    <a:pt x="22021" y="711301"/>
                  </a:lnTo>
                  <a:lnTo>
                    <a:pt x="22021" y="701141"/>
                  </a:lnTo>
                  <a:lnTo>
                    <a:pt x="22021" y="697331"/>
                  </a:lnTo>
                  <a:lnTo>
                    <a:pt x="22021" y="690981"/>
                  </a:lnTo>
                  <a:close/>
                </a:path>
                <a:path w="1184275" h="1110615">
                  <a:moveTo>
                    <a:pt x="57150" y="598271"/>
                  </a:moveTo>
                  <a:lnTo>
                    <a:pt x="49568" y="598271"/>
                  </a:lnTo>
                  <a:lnTo>
                    <a:pt x="49568" y="604621"/>
                  </a:lnTo>
                  <a:lnTo>
                    <a:pt x="49568" y="608431"/>
                  </a:lnTo>
                  <a:lnTo>
                    <a:pt x="49568" y="616051"/>
                  </a:lnTo>
                  <a:lnTo>
                    <a:pt x="42418" y="616051"/>
                  </a:lnTo>
                  <a:lnTo>
                    <a:pt x="42418" y="622401"/>
                  </a:lnTo>
                  <a:lnTo>
                    <a:pt x="42418" y="633831"/>
                  </a:lnTo>
                  <a:lnTo>
                    <a:pt x="39941" y="633831"/>
                  </a:lnTo>
                  <a:lnTo>
                    <a:pt x="39941" y="640181"/>
                  </a:lnTo>
                  <a:lnTo>
                    <a:pt x="39941" y="643991"/>
                  </a:lnTo>
                  <a:lnTo>
                    <a:pt x="35687" y="643991"/>
                  </a:lnTo>
                  <a:lnTo>
                    <a:pt x="35687" y="651611"/>
                  </a:lnTo>
                  <a:lnTo>
                    <a:pt x="28676" y="651611"/>
                  </a:lnTo>
                  <a:lnTo>
                    <a:pt x="28676" y="661771"/>
                  </a:lnTo>
                  <a:lnTo>
                    <a:pt x="28676" y="665581"/>
                  </a:lnTo>
                  <a:lnTo>
                    <a:pt x="25006" y="665581"/>
                  </a:lnTo>
                  <a:lnTo>
                    <a:pt x="25006" y="673201"/>
                  </a:lnTo>
                  <a:lnTo>
                    <a:pt x="25006" y="679551"/>
                  </a:lnTo>
                  <a:lnTo>
                    <a:pt x="57150" y="679551"/>
                  </a:lnTo>
                  <a:lnTo>
                    <a:pt x="57150" y="673201"/>
                  </a:lnTo>
                  <a:lnTo>
                    <a:pt x="57150" y="665581"/>
                  </a:lnTo>
                  <a:lnTo>
                    <a:pt x="57150" y="604621"/>
                  </a:lnTo>
                  <a:lnTo>
                    <a:pt x="57150" y="598271"/>
                  </a:lnTo>
                  <a:close/>
                </a:path>
                <a:path w="1184275" h="1110615">
                  <a:moveTo>
                    <a:pt x="886498" y="555091"/>
                  </a:moveTo>
                  <a:lnTo>
                    <a:pt x="868591" y="555091"/>
                  </a:lnTo>
                  <a:lnTo>
                    <a:pt x="868591" y="551281"/>
                  </a:lnTo>
                  <a:lnTo>
                    <a:pt x="868591" y="548500"/>
                  </a:lnTo>
                  <a:lnTo>
                    <a:pt x="868591" y="0"/>
                  </a:lnTo>
                  <a:lnTo>
                    <a:pt x="67360" y="0"/>
                  </a:lnTo>
                  <a:lnTo>
                    <a:pt x="67360" y="548500"/>
                  </a:lnTo>
                  <a:lnTo>
                    <a:pt x="67360" y="548741"/>
                  </a:lnTo>
                  <a:lnTo>
                    <a:pt x="67360" y="569061"/>
                  </a:lnTo>
                  <a:lnTo>
                    <a:pt x="60337" y="569061"/>
                  </a:lnTo>
                  <a:lnTo>
                    <a:pt x="60337" y="572871"/>
                  </a:lnTo>
                  <a:lnTo>
                    <a:pt x="60337" y="573493"/>
                  </a:lnTo>
                  <a:lnTo>
                    <a:pt x="60337" y="576681"/>
                  </a:lnTo>
                  <a:lnTo>
                    <a:pt x="60337" y="584301"/>
                  </a:lnTo>
                  <a:lnTo>
                    <a:pt x="57150" y="584301"/>
                  </a:lnTo>
                  <a:lnTo>
                    <a:pt x="57150" y="586841"/>
                  </a:lnTo>
                  <a:lnTo>
                    <a:pt x="67360" y="586841"/>
                  </a:lnTo>
                  <a:lnTo>
                    <a:pt x="67360" y="1110183"/>
                  </a:lnTo>
                  <a:lnTo>
                    <a:pt x="255104" y="1110183"/>
                  </a:lnTo>
                  <a:lnTo>
                    <a:pt x="255104" y="555091"/>
                  </a:lnTo>
                  <a:lnTo>
                    <a:pt x="829348" y="555091"/>
                  </a:lnTo>
                  <a:lnTo>
                    <a:pt x="829348" y="1110183"/>
                  </a:lnTo>
                  <a:lnTo>
                    <a:pt x="868591" y="1110183"/>
                  </a:lnTo>
                  <a:lnTo>
                    <a:pt x="868591" y="560171"/>
                  </a:lnTo>
                  <a:lnTo>
                    <a:pt x="886498" y="560171"/>
                  </a:lnTo>
                  <a:lnTo>
                    <a:pt x="886498" y="559523"/>
                  </a:lnTo>
                  <a:lnTo>
                    <a:pt x="886498" y="555091"/>
                  </a:lnTo>
                  <a:close/>
                </a:path>
                <a:path w="1184275" h="1110615">
                  <a:moveTo>
                    <a:pt x="910945" y="560171"/>
                  </a:moveTo>
                  <a:lnTo>
                    <a:pt x="893165" y="560171"/>
                  </a:lnTo>
                  <a:lnTo>
                    <a:pt x="893165" y="566064"/>
                  </a:lnTo>
                  <a:lnTo>
                    <a:pt x="893165" y="566521"/>
                  </a:lnTo>
                  <a:lnTo>
                    <a:pt x="910945" y="566521"/>
                  </a:lnTo>
                  <a:lnTo>
                    <a:pt x="910945" y="566064"/>
                  </a:lnTo>
                  <a:lnTo>
                    <a:pt x="910945" y="560171"/>
                  </a:lnTo>
                  <a:close/>
                </a:path>
                <a:path w="1184275" h="1110615">
                  <a:moveTo>
                    <a:pt x="986015" y="576681"/>
                  </a:moveTo>
                  <a:lnTo>
                    <a:pt x="968095" y="576681"/>
                  </a:lnTo>
                  <a:lnTo>
                    <a:pt x="968095" y="573493"/>
                  </a:lnTo>
                  <a:lnTo>
                    <a:pt x="968095" y="572871"/>
                  </a:lnTo>
                  <a:lnTo>
                    <a:pt x="950328" y="572871"/>
                  </a:lnTo>
                  <a:lnTo>
                    <a:pt x="950328" y="569061"/>
                  </a:lnTo>
                  <a:lnTo>
                    <a:pt x="924610" y="569061"/>
                  </a:lnTo>
                  <a:lnTo>
                    <a:pt x="924610" y="572871"/>
                  </a:lnTo>
                  <a:lnTo>
                    <a:pt x="924610" y="573493"/>
                  </a:lnTo>
                  <a:lnTo>
                    <a:pt x="924610" y="576681"/>
                  </a:lnTo>
                  <a:lnTo>
                    <a:pt x="959954" y="576681"/>
                  </a:lnTo>
                  <a:lnTo>
                    <a:pt x="959954" y="584301"/>
                  </a:lnTo>
                  <a:lnTo>
                    <a:pt x="986015" y="584301"/>
                  </a:lnTo>
                  <a:lnTo>
                    <a:pt x="986015" y="576681"/>
                  </a:lnTo>
                  <a:close/>
                </a:path>
                <a:path w="1184275" h="1110615">
                  <a:moveTo>
                    <a:pt x="1006411" y="584301"/>
                  </a:moveTo>
                  <a:lnTo>
                    <a:pt x="988491" y="584301"/>
                  </a:lnTo>
                  <a:lnTo>
                    <a:pt x="988491" y="586841"/>
                  </a:lnTo>
                  <a:lnTo>
                    <a:pt x="1006411" y="586841"/>
                  </a:lnTo>
                  <a:lnTo>
                    <a:pt x="1006411" y="584301"/>
                  </a:lnTo>
                  <a:close/>
                </a:path>
                <a:path w="1184275" h="1110615">
                  <a:moveTo>
                    <a:pt x="1183830" y="622401"/>
                  </a:moveTo>
                  <a:lnTo>
                    <a:pt x="1161808" y="622401"/>
                  </a:lnTo>
                  <a:lnTo>
                    <a:pt x="1161808" y="616051"/>
                  </a:lnTo>
                  <a:lnTo>
                    <a:pt x="1123696" y="616051"/>
                  </a:lnTo>
                  <a:lnTo>
                    <a:pt x="1123696" y="608431"/>
                  </a:lnTo>
                  <a:lnTo>
                    <a:pt x="1105700" y="608431"/>
                  </a:lnTo>
                  <a:lnTo>
                    <a:pt x="1105700" y="604621"/>
                  </a:lnTo>
                  <a:lnTo>
                    <a:pt x="1081278" y="604621"/>
                  </a:lnTo>
                  <a:lnTo>
                    <a:pt x="1081278" y="598271"/>
                  </a:lnTo>
                  <a:lnTo>
                    <a:pt x="1045578" y="598271"/>
                  </a:lnTo>
                  <a:lnTo>
                    <a:pt x="1045578" y="591921"/>
                  </a:lnTo>
                  <a:lnTo>
                    <a:pt x="1024178" y="591921"/>
                  </a:lnTo>
                  <a:lnTo>
                    <a:pt x="1024178" y="598271"/>
                  </a:lnTo>
                  <a:lnTo>
                    <a:pt x="1024178" y="604621"/>
                  </a:lnTo>
                  <a:lnTo>
                    <a:pt x="1024178" y="679551"/>
                  </a:lnTo>
                  <a:lnTo>
                    <a:pt x="1055776" y="679551"/>
                  </a:lnTo>
                  <a:lnTo>
                    <a:pt x="1055776" y="750671"/>
                  </a:lnTo>
                  <a:lnTo>
                    <a:pt x="1137373" y="750671"/>
                  </a:lnTo>
                  <a:lnTo>
                    <a:pt x="1137373" y="746861"/>
                  </a:lnTo>
                  <a:lnTo>
                    <a:pt x="1144092" y="746861"/>
                  </a:lnTo>
                  <a:lnTo>
                    <a:pt x="1144092" y="736701"/>
                  </a:lnTo>
                  <a:lnTo>
                    <a:pt x="1148143" y="736701"/>
                  </a:lnTo>
                  <a:lnTo>
                    <a:pt x="1148143" y="729081"/>
                  </a:lnTo>
                  <a:lnTo>
                    <a:pt x="1148143" y="721461"/>
                  </a:lnTo>
                  <a:lnTo>
                    <a:pt x="1152169" y="721461"/>
                  </a:lnTo>
                  <a:lnTo>
                    <a:pt x="1152169" y="711301"/>
                  </a:lnTo>
                  <a:lnTo>
                    <a:pt x="1158824" y="711301"/>
                  </a:lnTo>
                  <a:lnTo>
                    <a:pt x="1158824" y="701141"/>
                  </a:lnTo>
                  <a:lnTo>
                    <a:pt x="1158824" y="697331"/>
                  </a:lnTo>
                  <a:lnTo>
                    <a:pt x="1161808" y="697331"/>
                  </a:lnTo>
                  <a:lnTo>
                    <a:pt x="1161808" y="690981"/>
                  </a:lnTo>
                  <a:lnTo>
                    <a:pt x="1161808" y="683361"/>
                  </a:lnTo>
                  <a:lnTo>
                    <a:pt x="1165834" y="683361"/>
                  </a:lnTo>
                  <a:lnTo>
                    <a:pt x="1165834" y="679551"/>
                  </a:lnTo>
                  <a:lnTo>
                    <a:pt x="1165834" y="673201"/>
                  </a:lnTo>
                  <a:lnTo>
                    <a:pt x="1170089" y="673201"/>
                  </a:lnTo>
                  <a:lnTo>
                    <a:pt x="1170089" y="665581"/>
                  </a:lnTo>
                  <a:lnTo>
                    <a:pt x="1170089" y="661771"/>
                  </a:lnTo>
                  <a:lnTo>
                    <a:pt x="1176604" y="661771"/>
                  </a:lnTo>
                  <a:lnTo>
                    <a:pt x="1176604" y="651611"/>
                  </a:lnTo>
                  <a:lnTo>
                    <a:pt x="1179791" y="651611"/>
                  </a:lnTo>
                  <a:lnTo>
                    <a:pt x="1179791" y="643991"/>
                  </a:lnTo>
                  <a:lnTo>
                    <a:pt x="1179791" y="640181"/>
                  </a:lnTo>
                  <a:lnTo>
                    <a:pt x="1183830" y="640181"/>
                  </a:lnTo>
                  <a:lnTo>
                    <a:pt x="1183830" y="633831"/>
                  </a:lnTo>
                  <a:lnTo>
                    <a:pt x="1183830" y="62240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2023928" y="16207143"/>
              <a:ext cx="715645" cy="153670"/>
            </a:xfrm>
            <a:custGeom>
              <a:avLst/>
              <a:gdLst/>
              <a:ahLst/>
              <a:cxnLst/>
              <a:rect l="l" t="t" r="r" b="b"/>
              <a:pathLst>
                <a:path w="715645" h="153669">
                  <a:moveTo>
                    <a:pt x="715619" y="148590"/>
                  </a:moveTo>
                  <a:lnTo>
                    <a:pt x="694156" y="148590"/>
                  </a:lnTo>
                  <a:lnTo>
                    <a:pt x="694156" y="142240"/>
                  </a:lnTo>
                  <a:lnTo>
                    <a:pt x="676236" y="142240"/>
                  </a:lnTo>
                  <a:lnTo>
                    <a:pt x="676236" y="138430"/>
                  </a:lnTo>
                  <a:lnTo>
                    <a:pt x="654773" y="138430"/>
                  </a:lnTo>
                  <a:lnTo>
                    <a:pt x="654773" y="130810"/>
                  </a:lnTo>
                  <a:lnTo>
                    <a:pt x="616597" y="130810"/>
                  </a:lnTo>
                  <a:lnTo>
                    <a:pt x="616597" y="124460"/>
                  </a:lnTo>
                  <a:lnTo>
                    <a:pt x="598690" y="124460"/>
                  </a:lnTo>
                  <a:lnTo>
                    <a:pt x="598690" y="120650"/>
                  </a:lnTo>
                  <a:lnTo>
                    <a:pt x="580898" y="120650"/>
                  </a:lnTo>
                  <a:lnTo>
                    <a:pt x="580898" y="114300"/>
                  </a:lnTo>
                  <a:lnTo>
                    <a:pt x="559447" y="114300"/>
                  </a:lnTo>
                  <a:lnTo>
                    <a:pt x="559447" y="109220"/>
                  </a:lnTo>
                  <a:lnTo>
                    <a:pt x="541515" y="109220"/>
                  </a:lnTo>
                  <a:lnTo>
                    <a:pt x="541515" y="106680"/>
                  </a:lnTo>
                  <a:lnTo>
                    <a:pt x="517093" y="106680"/>
                  </a:lnTo>
                  <a:lnTo>
                    <a:pt x="517093" y="102870"/>
                  </a:lnTo>
                  <a:lnTo>
                    <a:pt x="503428" y="102870"/>
                  </a:lnTo>
                  <a:lnTo>
                    <a:pt x="503428" y="100330"/>
                  </a:lnTo>
                  <a:lnTo>
                    <a:pt x="477354" y="100330"/>
                  </a:lnTo>
                  <a:lnTo>
                    <a:pt x="477354" y="95250"/>
                  </a:lnTo>
                  <a:lnTo>
                    <a:pt x="459943" y="95250"/>
                  </a:lnTo>
                  <a:lnTo>
                    <a:pt x="459943" y="88900"/>
                  </a:lnTo>
                  <a:lnTo>
                    <a:pt x="439039" y="88900"/>
                  </a:lnTo>
                  <a:lnTo>
                    <a:pt x="439039" y="85090"/>
                  </a:lnTo>
                  <a:lnTo>
                    <a:pt x="421271" y="85090"/>
                  </a:lnTo>
                  <a:lnTo>
                    <a:pt x="421271" y="82550"/>
                  </a:lnTo>
                  <a:lnTo>
                    <a:pt x="399808" y="82550"/>
                  </a:lnTo>
                  <a:lnTo>
                    <a:pt x="399808" y="73660"/>
                  </a:lnTo>
                  <a:lnTo>
                    <a:pt x="381889" y="73660"/>
                  </a:lnTo>
                  <a:lnTo>
                    <a:pt x="381889" y="71120"/>
                  </a:lnTo>
                  <a:lnTo>
                    <a:pt x="361492" y="71120"/>
                  </a:lnTo>
                  <a:lnTo>
                    <a:pt x="361492" y="67310"/>
                  </a:lnTo>
                  <a:lnTo>
                    <a:pt x="343712" y="67310"/>
                  </a:lnTo>
                  <a:lnTo>
                    <a:pt x="343712" y="64770"/>
                  </a:lnTo>
                  <a:lnTo>
                    <a:pt x="321767" y="64770"/>
                  </a:lnTo>
                  <a:lnTo>
                    <a:pt x="321767" y="57150"/>
                  </a:lnTo>
                  <a:lnTo>
                    <a:pt x="304546" y="57150"/>
                  </a:lnTo>
                  <a:lnTo>
                    <a:pt x="304546" y="53340"/>
                  </a:lnTo>
                  <a:lnTo>
                    <a:pt x="265658" y="53340"/>
                  </a:lnTo>
                  <a:lnTo>
                    <a:pt x="265658" y="46990"/>
                  </a:lnTo>
                  <a:lnTo>
                    <a:pt x="240169" y="46990"/>
                  </a:lnTo>
                  <a:lnTo>
                    <a:pt x="240169" y="43180"/>
                  </a:lnTo>
                  <a:lnTo>
                    <a:pt x="226504" y="43180"/>
                  </a:lnTo>
                  <a:lnTo>
                    <a:pt x="226504" y="39370"/>
                  </a:lnTo>
                  <a:lnTo>
                    <a:pt x="201853" y="39370"/>
                  </a:lnTo>
                  <a:lnTo>
                    <a:pt x="201853" y="31750"/>
                  </a:lnTo>
                  <a:lnTo>
                    <a:pt x="187121" y="31750"/>
                  </a:lnTo>
                  <a:lnTo>
                    <a:pt x="187121" y="27940"/>
                  </a:lnTo>
                  <a:lnTo>
                    <a:pt x="162687" y="27940"/>
                  </a:lnTo>
                  <a:lnTo>
                    <a:pt x="162687" y="25400"/>
                  </a:lnTo>
                  <a:lnTo>
                    <a:pt x="144907" y="25400"/>
                  </a:lnTo>
                  <a:lnTo>
                    <a:pt x="144907" y="17780"/>
                  </a:lnTo>
                  <a:lnTo>
                    <a:pt x="123952" y="17780"/>
                  </a:lnTo>
                  <a:lnTo>
                    <a:pt x="123952" y="13970"/>
                  </a:lnTo>
                  <a:lnTo>
                    <a:pt x="106591" y="13970"/>
                  </a:lnTo>
                  <a:lnTo>
                    <a:pt x="106591" y="11430"/>
                  </a:lnTo>
                  <a:lnTo>
                    <a:pt x="88607" y="11430"/>
                  </a:lnTo>
                  <a:lnTo>
                    <a:pt x="88607" y="7620"/>
                  </a:lnTo>
                  <a:lnTo>
                    <a:pt x="66865" y="7620"/>
                  </a:lnTo>
                  <a:lnTo>
                    <a:pt x="66865" y="0"/>
                  </a:lnTo>
                  <a:lnTo>
                    <a:pt x="49441" y="0"/>
                  </a:lnTo>
                  <a:lnTo>
                    <a:pt x="49441" y="7620"/>
                  </a:lnTo>
                  <a:lnTo>
                    <a:pt x="49441" y="11430"/>
                  </a:lnTo>
                  <a:lnTo>
                    <a:pt x="49441" y="13970"/>
                  </a:lnTo>
                  <a:lnTo>
                    <a:pt x="45402" y="13970"/>
                  </a:lnTo>
                  <a:lnTo>
                    <a:pt x="45402" y="17780"/>
                  </a:lnTo>
                  <a:lnTo>
                    <a:pt x="45402" y="25400"/>
                  </a:lnTo>
                  <a:lnTo>
                    <a:pt x="45402" y="27940"/>
                  </a:lnTo>
                  <a:lnTo>
                    <a:pt x="42430" y="27940"/>
                  </a:lnTo>
                  <a:lnTo>
                    <a:pt x="42430" y="31750"/>
                  </a:lnTo>
                  <a:lnTo>
                    <a:pt x="42430" y="39370"/>
                  </a:lnTo>
                  <a:lnTo>
                    <a:pt x="42430" y="43180"/>
                  </a:lnTo>
                  <a:lnTo>
                    <a:pt x="38176" y="43180"/>
                  </a:lnTo>
                  <a:lnTo>
                    <a:pt x="38176" y="46990"/>
                  </a:lnTo>
                  <a:lnTo>
                    <a:pt x="38176" y="53340"/>
                  </a:lnTo>
                  <a:lnTo>
                    <a:pt x="31661" y="53340"/>
                  </a:lnTo>
                  <a:lnTo>
                    <a:pt x="31661" y="57150"/>
                  </a:lnTo>
                  <a:lnTo>
                    <a:pt x="31661" y="64770"/>
                  </a:lnTo>
                  <a:lnTo>
                    <a:pt x="27482" y="64770"/>
                  </a:lnTo>
                  <a:lnTo>
                    <a:pt x="27482" y="88900"/>
                  </a:lnTo>
                  <a:lnTo>
                    <a:pt x="20967" y="88900"/>
                  </a:lnTo>
                  <a:lnTo>
                    <a:pt x="20967" y="95250"/>
                  </a:lnTo>
                  <a:lnTo>
                    <a:pt x="20967" y="100330"/>
                  </a:lnTo>
                  <a:lnTo>
                    <a:pt x="17780" y="100330"/>
                  </a:lnTo>
                  <a:lnTo>
                    <a:pt x="17780" y="102870"/>
                  </a:lnTo>
                  <a:lnTo>
                    <a:pt x="17780" y="106680"/>
                  </a:lnTo>
                  <a:lnTo>
                    <a:pt x="17780" y="109220"/>
                  </a:lnTo>
                  <a:lnTo>
                    <a:pt x="9702" y="109220"/>
                  </a:lnTo>
                  <a:lnTo>
                    <a:pt x="9702" y="114300"/>
                  </a:lnTo>
                  <a:lnTo>
                    <a:pt x="9702" y="120650"/>
                  </a:lnTo>
                  <a:lnTo>
                    <a:pt x="9702" y="124460"/>
                  </a:lnTo>
                  <a:lnTo>
                    <a:pt x="9702" y="130810"/>
                  </a:lnTo>
                  <a:lnTo>
                    <a:pt x="2971" y="130810"/>
                  </a:lnTo>
                  <a:lnTo>
                    <a:pt x="2971" y="138430"/>
                  </a:lnTo>
                  <a:lnTo>
                    <a:pt x="2971" y="142240"/>
                  </a:lnTo>
                  <a:lnTo>
                    <a:pt x="2971" y="148590"/>
                  </a:lnTo>
                  <a:lnTo>
                    <a:pt x="0" y="148590"/>
                  </a:lnTo>
                  <a:lnTo>
                    <a:pt x="0" y="153670"/>
                  </a:lnTo>
                  <a:lnTo>
                    <a:pt x="715619" y="153670"/>
                  </a:lnTo>
                  <a:lnTo>
                    <a:pt x="715619" y="14859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1895951" y="16859923"/>
              <a:ext cx="1088390" cy="237490"/>
            </a:xfrm>
            <a:custGeom>
              <a:avLst/>
              <a:gdLst/>
              <a:ahLst/>
              <a:cxnLst/>
              <a:rect l="l" t="t" r="r" b="b"/>
              <a:pathLst>
                <a:path w="1088390" h="237490">
                  <a:moveTo>
                    <a:pt x="110058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7780" y="3810"/>
                  </a:lnTo>
                  <a:lnTo>
                    <a:pt x="17780" y="11430"/>
                  </a:lnTo>
                  <a:lnTo>
                    <a:pt x="42214" y="11430"/>
                  </a:lnTo>
                  <a:lnTo>
                    <a:pt x="42214" y="13970"/>
                  </a:lnTo>
                  <a:lnTo>
                    <a:pt x="57150" y="13970"/>
                  </a:lnTo>
                  <a:lnTo>
                    <a:pt x="57150" y="21590"/>
                  </a:lnTo>
                  <a:lnTo>
                    <a:pt x="92849" y="21590"/>
                  </a:lnTo>
                  <a:lnTo>
                    <a:pt x="92849" y="29210"/>
                  </a:lnTo>
                  <a:lnTo>
                    <a:pt x="110058" y="29210"/>
                  </a:lnTo>
                  <a:lnTo>
                    <a:pt x="110058" y="21590"/>
                  </a:lnTo>
                  <a:lnTo>
                    <a:pt x="110058" y="13970"/>
                  </a:lnTo>
                  <a:lnTo>
                    <a:pt x="110058" y="11430"/>
                  </a:lnTo>
                  <a:lnTo>
                    <a:pt x="110058" y="3810"/>
                  </a:lnTo>
                  <a:lnTo>
                    <a:pt x="110058" y="0"/>
                  </a:lnTo>
                  <a:close/>
                </a:path>
                <a:path w="1088390" h="237490">
                  <a:moveTo>
                    <a:pt x="137680" y="29210"/>
                  </a:moveTo>
                  <a:lnTo>
                    <a:pt x="113245" y="29210"/>
                  </a:lnTo>
                  <a:lnTo>
                    <a:pt x="113245" y="33020"/>
                  </a:lnTo>
                  <a:lnTo>
                    <a:pt x="130949" y="33020"/>
                  </a:lnTo>
                  <a:lnTo>
                    <a:pt x="130949" y="35560"/>
                  </a:lnTo>
                  <a:lnTo>
                    <a:pt x="137680" y="35560"/>
                  </a:lnTo>
                  <a:lnTo>
                    <a:pt x="137680" y="33020"/>
                  </a:lnTo>
                  <a:lnTo>
                    <a:pt x="137680" y="29210"/>
                  </a:lnTo>
                  <a:close/>
                </a:path>
                <a:path w="1088390" h="237490">
                  <a:moveTo>
                    <a:pt x="206095" y="39370"/>
                  </a:moveTo>
                  <a:lnTo>
                    <a:pt x="173380" y="39370"/>
                  </a:lnTo>
                  <a:lnTo>
                    <a:pt x="173380" y="35560"/>
                  </a:lnTo>
                  <a:lnTo>
                    <a:pt x="148945" y="35560"/>
                  </a:lnTo>
                  <a:lnTo>
                    <a:pt x="148945" y="39370"/>
                  </a:lnTo>
                  <a:lnTo>
                    <a:pt x="166154" y="39370"/>
                  </a:lnTo>
                  <a:lnTo>
                    <a:pt x="166154" y="42532"/>
                  </a:lnTo>
                  <a:lnTo>
                    <a:pt x="166154" y="43180"/>
                  </a:lnTo>
                  <a:lnTo>
                    <a:pt x="184073" y="43180"/>
                  </a:lnTo>
                  <a:lnTo>
                    <a:pt x="184073" y="50800"/>
                  </a:lnTo>
                  <a:lnTo>
                    <a:pt x="206095" y="50800"/>
                  </a:lnTo>
                  <a:lnTo>
                    <a:pt x="206095" y="43180"/>
                  </a:lnTo>
                  <a:lnTo>
                    <a:pt x="206095" y="42532"/>
                  </a:lnTo>
                  <a:lnTo>
                    <a:pt x="206095" y="39370"/>
                  </a:lnTo>
                  <a:close/>
                </a:path>
                <a:path w="1088390" h="237490">
                  <a:moveTo>
                    <a:pt x="241223" y="50800"/>
                  </a:moveTo>
                  <a:lnTo>
                    <a:pt x="206095" y="50800"/>
                  </a:lnTo>
                  <a:lnTo>
                    <a:pt x="206095" y="52882"/>
                  </a:lnTo>
                  <a:lnTo>
                    <a:pt x="206095" y="53340"/>
                  </a:lnTo>
                  <a:lnTo>
                    <a:pt x="223316" y="53340"/>
                  </a:lnTo>
                  <a:lnTo>
                    <a:pt x="223316" y="57150"/>
                  </a:lnTo>
                  <a:lnTo>
                    <a:pt x="241223" y="57150"/>
                  </a:lnTo>
                  <a:lnTo>
                    <a:pt x="241223" y="53340"/>
                  </a:lnTo>
                  <a:lnTo>
                    <a:pt x="241223" y="52882"/>
                  </a:lnTo>
                  <a:lnTo>
                    <a:pt x="241223" y="50800"/>
                  </a:lnTo>
                  <a:close/>
                </a:path>
                <a:path w="1088390" h="237490">
                  <a:moveTo>
                    <a:pt x="269697" y="59690"/>
                  </a:moveTo>
                  <a:lnTo>
                    <a:pt x="259003" y="59690"/>
                  </a:lnTo>
                  <a:lnTo>
                    <a:pt x="259003" y="60312"/>
                  </a:lnTo>
                  <a:lnTo>
                    <a:pt x="259003" y="68580"/>
                  </a:lnTo>
                  <a:lnTo>
                    <a:pt x="269697" y="68580"/>
                  </a:lnTo>
                  <a:lnTo>
                    <a:pt x="269697" y="60312"/>
                  </a:lnTo>
                  <a:lnTo>
                    <a:pt x="269697" y="59690"/>
                  </a:lnTo>
                  <a:close/>
                </a:path>
                <a:path w="1088390" h="237490">
                  <a:moveTo>
                    <a:pt x="1077087" y="29210"/>
                  </a:moveTo>
                  <a:lnTo>
                    <a:pt x="1041400" y="29210"/>
                  </a:lnTo>
                  <a:lnTo>
                    <a:pt x="1041400" y="33020"/>
                  </a:lnTo>
                  <a:lnTo>
                    <a:pt x="1041400" y="35560"/>
                  </a:lnTo>
                  <a:lnTo>
                    <a:pt x="1012863" y="35560"/>
                  </a:lnTo>
                  <a:lnTo>
                    <a:pt x="1012863" y="39370"/>
                  </a:lnTo>
                  <a:lnTo>
                    <a:pt x="977519" y="39370"/>
                  </a:lnTo>
                  <a:lnTo>
                    <a:pt x="977519" y="42532"/>
                  </a:lnTo>
                  <a:lnTo>
                    <a:pt x="977519" y="43180"/>
                  </a:lnTo>
                  <a:lnTo>
                    <a:pt x="977519" y="50800"/>
                  </a:lnTo>
                  <a:lnTo>
                    <a:pt x="946073" y="50800"/>
                  </a:lnTo>
                  <a:lnTo>
                    <a:pt x="946073" y="52882"/>
                  </a:lnTo>
                  <a:lnTo>
                    <a:pt x="946073" y="53340"/>
                  </a:lnTo>
                  <a:lnTo>
                    <a:pt x="946073" y="57150"/>
                  </a:lnTo>
                  <a:lnTo>
                    <a:pt x="946073" y="59690"/>
                  </a:lnTo>
                  <a:lnTo>
                    <a:pt x="910729" y="59690"/>
                  </a:lnTo>
                  <a:lnTo>
                    <a:pt x="910729" y="60312"/>
                  </a:lnTo>
                  <a:lnTo>
                    <a:pt x="910729" y="68580"/>
                  </a:lnTo>
                  <a:lnTo>
                    <a:pt x="882256" y="68580"/>
                  </a:lnTo>
                  <a:lnTo>
                    <a:pt x="882256" y="71120"/>
                  </a:lnTo>
                  <a:lnTo>
                    <a:pt x="308013" y="71120"/>
                  </a:lnTo>
                  <a:lnTo>
                    <a:pt x="308013" y="68681"/>
                  </a:lnTo>
                  <a:lnTo>
                    <a:pt x="279400" y="68580"/>
                  </a:lnTo>
                  <a:lnTo>
                    <a:pt x="279400" y="71120"/>
                  </a:lnTo>
                  <a:lnTo>
                    <a:pt x="297332" y="71120"/>
                  </a:lnTo>
                  <a:lnTo>
                    <a:pt x="297332" y="74688"/>
                  </a:lnTo>
                  <a:lnTo>
                    <a:pt x="297332" y="74930"/>
                  </a:lnTo>
                  <a:lnTo>
                    <a:pt x="315099" y="74930"/>
                  </a:lnTo>
                  <a:lnTo>
                    <a:pt x="315099" y="77470"/>
                  </a:lnTo>
                  <a:lnTo>
                    <a:pt x="329831" y="77470"/>
                  </a:lnTo>
                  <a:lnTo>
                    <a:pt x="329831" y="86360"/>
                  </a:lnTo>
                  <a:lnTo>
                    <a:pt x="368147" y="86360"/>
                  </a:lnTo>
                  <a:lnTo>
                    <a:pt x="368147" y="92710"/>
                  </a:lnTo>
                  <a:lnTo>
                    <a:pt x="386130" y="92710"/>
                  </a:lnTo>
                  <a:lnTo>
                    <a:pt x="386130" y="95250"/>
                  </a:lnTo>
                  <a:lnTo>
                    <a:pt x="403847" y="95250"/>
                  </a:lnTo>
                  <a:lnTo>
                    <a:pt x="403847" y="100330"/>
                  </a:lnTo>
                  <a:lnTo>
                    <a:pt x="425297" y="100330"/>
                  </a:lnTo>
                  <a:lnTo>
                    <a:pt x="425297" y="106680"/>
                  </a:lnTo>
                  <a:lnTo>
                    <a:pt x="447255" y="106680"/>
                  </a:lnTo>
                  <a:lnTo>
                    <a:pt x="447255" y="110490"/>
                  </a:lnTo>
                  <a:lnTo>
                    <a:pt x="464540" y="110490"/>
                  </a:lnTo>
                  <a:lnTo>
                    <a:pt x="464540" y="113030"/>
                  </a:lnTo>
                  <a:lnTo>
                    <a:pt x="482460" y="113030"/>
                  </a:lnTo>
                  <a:lnTo>
                    <a:pt x="482460" y="116840"/>
                  </a:lnTo>
                  <a:lnTo>
                    <a:pt x="500240" y="116840"/>
                  </a:lnTo>
                  <a:lnTo>
                    <a:pt x="500240" y="124460"/>
                  </a:lnTo>
                  <a:lnTo>
                    <a:pt x="520636" y="124460"/>
                  </a:lnTo>
                  <a:lnTo>
                    <a:pt x="520636" y="128270"/>
                  </a:lnTo>
                  <a:lnTo>
                    <a:pt x="538543" y="128270"/>
                  </a:lnTo>
                  <a:lnTo>
                    <a:pt x="538543" y="134620"/>
                  </a:lnTo>
                  <a:lnTo>
                    <a:pt x="574255" y="134620"/>
                  </a:lnTo>
                  <a:lnTo>
                    <a:pt x="574255" y="139700"/>
                  </a:lnTo>
                  <a:lnTo>
                    <a:pt x="587921" y="139700"/>
                  </a:lnTo>
                  <a:lnTo>
                    <a:pt x="587921" y="142240"/>
                  </a:lnTo>
                  <a:lnTo>
                    <a:pt x="613410" y="142240"/>
                  </a:lnTo>
                  <a:lnTo>
                    <a:pt x="613410" y="148590"/>
                  </a:lnTo>
                  <a:lnTo>
                    <a:pt x="631405" y="148590"/>
                  </a:lnTo>
                  <a:lnTo>
                    <a:pt x="631405" y="152400"/>
                  </a:lnTo>
                  <a:lnTo>
                    <a:pt x="645071" y="152400"/>
                  </a:lnTo>
                  <a:lnTo>
                    <a:pt x="645071" y="157480"/>
                  </a:lnTo>
                  <a:lnTo>
                    <a:pt x="662482" y="157480"/>
                  </a:lnTo>
                  <a:lnTo>
                    <a:pt x="662482" y="163830"/>
                  </a:lnTo>
                  <a:lnTo>
                    <a:pt x="687425" y="163830"/>
                  </a:lnTo>
                  <a:lnTo>
                    <a:pt x="687425" y="166370"/>
                  </a:lnTo>
                  <a:lnTo>
                    <a:pt x="702221" y="166370"/>
                  </a:lnTo>
                  <a:lnTo>
                    <a:pt x="702221" y="170180"/>
                  </a:lnTo>
                  <a:lnTo>
                    <a:pt x="719658" y="170180"/>
                  </a:lnTo>
                  <a:lnTo>
                    <a:pt x="719658" y="173990"/>
                  </a:lnTo>
                  <a:lnTo>
                    <a:pt x="737349" y="173990"/>
                  </a:lnTo>
                  <a:lnTo>
                    <a:pt x="737349" y="181610"/>
                  </a:lnTo>
                  <a:lnTo>
                    <a:pt x="758317" y="181610"/>
                  </a:lnTo>
                  <a:lnTo>
                    <a:pt x="758317" y="184150"/>
                  </a:lnTo>
                  <a:lnTo>
                    <a:pt x="775741" y="184150"/>
                  </a:lnTo>
                  <a:lnTo>
                    <a:pt x="775741" y="191770"/>
                  </a:lnTo>
                  <a:lnTo>
                    <a:pt x="811441" y="191770"/>
                  </a:lnTo>
                  <a:lnTo>
                    <a:pt x="811441" y="195580"/>
                  </a:lnTo>
                  <a:lnTo>
                    <a:pt x="832827" y="195580"/>
                  </a:lnTo>
                  <a:lnTo>
                    <a:pt x="832827" y="199390"/>
                  </a:lnTo>
                  <a:lnTo>
                    <a:pt x="850607" y="199390"/>
                  </a:lnTo>
                  <a:lnTo>
                    <a:pt x="850607" y="205740"/>
                  </a:lnTo>
                  <a:lnTo>
                    <a:pt x="868514" y="205740"/>
                  </a:lnTo>
                  <a:lnTo>
                    <a:pt x="868514" y="209550"/>
                  </a:lnTo>
                  <a:lnTo>
                    <a:pt x="888911" y="209550"/>
                  </a:lnTo>
                  <a:lnTo>
                    <a:pt x="888911" y="213360"/>
                  </a:lnTo>
                  <a:lnTo>
                    <a:pt x="906691" y="213360"/>
                  </a:lnTo>
                  <a:lnTo>
                    <a:pt x="906691" y="219710"/>
                  </a:lnTo>
                  <a:lnTo>
                    <a:pt x="924623" y="219710"/>
                  </a:lnTo>
                  <a:lnTo>
                    <a:pt x="924623" y="223520"/>
                  </a:lnTo>
                  <a:lnTo>
                    <a:pt x="946073" y="223520"/>
                  </a:lnTo>
                  <a:lnTo>
                    <a:pt x="946073" y="227330"/>
                  </a:lnTo>
                  <a:lnTo>
                    <a:pt x="963853" y="227330"/>
                  </a:lnTo>
                  <a:lnTo>
                    <a:pt x="963853" y="234950"/>
                  </a:lnTo>
                  <a:lnTo>
                    <a:pt x="977519" y="234950"/>
                  </a:lnTo>
                  <a:lnTo>
                    <a:pt x="977519" y="237490"/>
                  </a:lnTo>
                  <a:lnTo>
                    <a:pt x="1003236" y="237490"/>
                  </a:lnTo>
                  <a:lnTo>
                    <a:pt x="1003236" y="234950"/>
                  </a:lnTo>
                  <a:lnTo>
                    <a:pt x="1006195" y="234950"/>
                  </a:lnTo>
                  <a:lnTo>
                    <a:pt x="1006195" y="227330"/>
                  </a:lnTo>
                  <a:lnTo>
                    <a:pt x="1006195" y="223520"/>
                  </a:lnTo>
                  <a:lnTo>
                    <a:pt x="1006195" y="219710"/>
                  </a:lnTo>
                  <a:lnTo>
                    <a:pt x="1006195" y="213360"/>
                  </a:lnTo>
                  <a:lnTo>
                    <a:pt x="1010246" y="213360"/>
                  </a:lnTo>
                  <a:lnTo>
                    <a:pt x="1010246" y="209550"/>
                  </a:lnTo>
                  <a:lnTo>
                    <a:pt x="1010246" y="205740"/>
                  </a:lnTo>
                  <a:lnTo>
                    <a:pt x="1010246" y="199390"/>
                  </a:lnTo>
                  <a:lnTo>
                    <a:pt x="1012863" y="199390"/>
                  </a:lnTo>
                  <a:lnTo>
                    <a:pt x="1012863" y="195580"/>
                  </a:lnTo>
                  <a:lnTo>
                    <a:pt x="1012863" y="191770"/>
                  </a:lnTo>
                  <a:lnTo>
                    <a:pt x="1021003" y="191770"/>
                  </a:lnTo>
                  <a:lnTo>
                    <a:pt x="1021003" y="184150"/>
                  </a:lnTo>
                  <a:lnTo>
                    <a:pt x="1021003" y="181610"/>
                  </a:lnTo>
                  <a:lnTo>
                    <a:pt x="1021003" y="173990"/>
                  </a:lnTo>
                  <a:lnTo>
                    <a:pt x="1021003" y="170180"/>
                  </a:lnTo>
                  <a:lnTo>
                    <a:pt x="1023988" y="170180"/>
                  </a:lnTo>
                  <a:lnTo>
                    <a:pt x="1023988" y="166370"/>
                  </a:lnTo>
                  <a:lnTo>
                    <a:pt x="1023988" y="163830"/>
                  </a:lnTo>
                  <a:lnTo>
                    <a:pt x="1023988" y="157480"/>
                  </a:lnTo>
                  <a:lnTo>
                    <a:pt x="1030643" y="157480"/>
                  </a:lnTo>
                  <a:lnTo>
                    <a:pt x="1030643" y="152400"/>
                  </a:lnTo>
                  <a:lnTo>
                    <a:pt x="1030643" y="148590"/>
                  </a:lnTo>
                  <a:lnTo>
                    <a:pt x="1034669" y="148590"/>
                  </a:lnTo>
                  <a:lnTo>
                    <a:pt x="1034669" y="142240"/>
                  </a:lnTo>
                  <a:lnTo>
                    <a:pt x="1034669" y="139700"/>
                  </a:lnTo>
                  <a:lnTo>
                    <a:pt x="1034669" y="134620"/>
                  </a:lnTo>
                  <a:lnTo>
                    <a:pt x="1038923" y="134620"/>
                  </a:lnTo>
                  <a:lnTo>
                    <a:pt x="1038923" y="128270"/>
                  </a:lnTo>
                  <a:lnTo>
                    <a:pt x="1041400" y="128270"/>
                  </a:lnTo>
                  <a:lnTo>
                    <a:pt x="1041400" y="124460"/>
                  </a:lnTo>
                  <a:lnTo>
                    <a:pt x="1041400" y="116840"/>
                  </a:lnTo>
                  <a:lnTo>
                    <a:pt x="1041400" y="113030"/>
                  </a:lnTo>
                  <a:lnTo>
                    <a:pt x="1041400" y="110490"/>
                  </a:lnTo>
                  <a:lnTo>
                    <a:pt x="1048562" y="110490"/>
                  </a:lnTo>
                  <a:lnTo>
                    <a:pt x="1048562" y="106680"/>
                  </a:lnTo>
                  <a:lnTo>
                    <a:pt x="1048562" y="100330"/>
                  </a:lnTo>
                  <a:lnTo>
                    <a:pt x="1052588" y="100330"/>
                  </a:lnTo>
                  <a:lnTo>
                    <a:pt x="1052588" y="95250"/>
                  </a:lnTo>
                  <a:lnTo>
                    <a:pt x="1052588" y="92710"/>
                  </a:lnTo>
                  <a:lnTo>
                    <a:pt x="1052588" y="86360"/>
                  </a:lnTo>
                  <a:lnTo>
                    <a:pt x="1059319" y="86360"/>
                  </a:lnTo>
                  <a:lnTo>
                    <a:pt x="1059319" y="59690"/>
                  </a:lnTo>
                  <a:lnTo>
                    <a:pt x="1066330" y="59690"/>
                  </a:lnTo>
                  <a:lnTo>
                    <a:pt x="1066330" y="57150"/>
                  </a:lnTo>
                  <a:lnTo>
                    <a:pt x="1066330" y="53340"/>
                  </a:lnTo>
                  <a:lnTo>
                    <a:pt x="1070025" y="53340"/>
                  </a:lnTo>
                  <a:lnTo>
                    <a:pt x="1070025" y="39370"/>
                  </a:lnTo>
                  <a:lnTo>
                    <a:pt x="1074051" y="39370"/>
                  </a:lnTo>
                  <a:lnTo>
                    <a:pt x="1074051" y="35560"/>
                  </a:lnTo>
                  <a:lnTo>
                    <a:pt x="1074051" y="33020"/>
                  </a:lnTo>
                  <a:lnTo>
                    <a:pt x="1077087" y="33020"/>
                  </a:lnTo>
                  <a:lnTo>
                    <a:pt x="1077087" y="29210"/>
                  </a:lnTo>
                  <a:close/>
                </a:path>
                <a:path w="1088390" h="237490">
                  <a:moveTo>
                    <a:pt x="1087793" y="3810"/>
                  </a:moveTo>
                  <a:lnTo>
                    <a:pt x="1077087" y="3810"/>
                  </a:lnTo>
                  <a:lnTo>
                    <a:pt x="1077087" y="11430"/>
                  </a:lnTo>
                  <a:lnTo>
                    <a:pt x="1077087" y="13970"/>
                  </a:lnTo>
                  <a:lnTo>
                    <a:pt x="1077087" y="21590"/>
                  </a:lnTo>
                  <a:lnTo>
                    <a:pt x="1083754" y="21590"/>
                  </a:lnTo>
                  <a:lnTo>
                    <a:pt x="1083754" y="13970"/>
                  </a:lnTo>
                  <a:lnTo>
                    <a:pt x="1083754" y="11430"/>
                  </a:lnTo>
                  <a:lnTo>
                    <a:pt x="1087793" y="11430"/>
                  </a:lnTo>
                  <a:lnTo>
                    <a:pt x="1087793" y="3810"/>
                  </a:lnTo>
                  <a:close/>
                </a:path>
              </a:pathLst>
            </a:custGeom>
            <a:solidFill>
              <a:srgbClr val="020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1842839" y="16565283"/>
              <a:ext cx="1243965" cy="298450"/>
            </a:xfrm>
            <a:custGeom>
              <a:avLst/>
              <a:gdLst/>
              <a:ahLst/>
              <a:cxnLst/>
              <a:rect l="l" t="t" r="r" b="b"/>
              <a:pathLst>
                <a:path w="1243965" h="298450">
                  <a:moveTo>
                    <a:pt x="128041" y="0"/>
                  </a:moveTo>
                  <a:lnTo>
                    <a:pt x="106019" y="0"/>
                  </a:lnTo>
                  <a:lnTo>
                    <a:pt x="106019" y="3810"/>
                  </a:lnTo>
                  <a:lnTo>
                    <a:pt x="128041" y="3810"/>
                  </a:lnTo>
                  <a:lnTo>
                    <a:pt x="128041" y="0"/>
                  </a:lnTo>
                  <a:close/>
                </a:path>
                <a:path w="1243965" h="298450">
                  <a:moveTo>
                    <a:pt x="163169" y="238760"/>
                  </a:moveTo>
                  <a:lnTo>
                    <a:pt x="128041" y="238760"/>
                  </a:lnTo>
                  <a:lnTo>
                    <a:pt x="128041" y="231140"/>
                  </a:lnTo>
                  <a:lnTo>
                    <a:pt x="128041" y="217170"/>
                  </a:lnTo>
                  <a:lnTo>
                    <a:pt x="128041" y="146050"/>
                  </a:lnTo>
                  <a:lnTo>
                    <a:pt x="99504" y="146050"/>
                  </a:lnTo>
                  <a:lnTo>
                    <a:pt x="99504" y="29210"/>
                  </a:lnTo>
                  <a:lnTo>
                    <a:pt x="95326" y="29210"/>
                  </a:lnTo>
                  <a:lnTo>
                    <a:pt x="95326" y="39370"/>
                  </a:lnTo>
                  <a:lnTo>
                    <a:pt x="88811" y="39370"/>
                  </a:lnTo>
                  <a:lnTo>
                    <a:pt x="88811" y="46990"/>
                  </a:lnTo>
                  <a:lnTo>
                    <a:pt x="88811" y="49530"/>
                  </a:lnTo>
                  <a:lnTo>
                    <a:pt x="85623" y="49530"/>
                  </a:lnTo>
                  <a:lnTo>
                    <a:pt x="85623" y="60960"/>
                  </a:lnTo>
                  <a:lnTo>
                    <a:pt x="77546" y="60960"/>
                  </a:lnTo>
                  <a:lnTo>
                    <a:pt x="77546" y="71120"/>
                  </a:lnTo>
                  <a:lnTo>
                    <a:pt x="74917" y="71120"/>
                  </a:lnTo>
                  <a:lnTo>
                    <a:pt x="74917" y="86360"/>
                  </a:lnTo>
                  <a:lnTo>
                    <a:pt x="70891" y="86360"/>
                  </a:lnTo>
                  <a:lnTo>
                    <a:pt x="70891" y="88900"/>
                  </a:lnTo>
                  <a:lnTo>
                    <a:pt x="70891" y="99060"/>
                  </a:lnTo>
                  <a:lnTo>
                    <a:pt x="67906" y="99060"/>
                  </a:lnTo>
                  <a:lnTo>
                    <a:pt x="67906" y="104140"/>
                  </a:lnTo>
                  <a:lnTo>
                    <a:pt x="67906" y="114300"/>
                  </a:lnTo>
                  <a:lnTo>
                    <a:pt x="60121" y="114300"/>
                  </a:lnTo>
                  <a:lnTo>
                    <a:pt x="60121" y="118110"/>
                  </a:lnTo>
                  <a:lnTo>
                    <a:pt x="57150" y="118110"/>
                  </a:lnTo>
                  <a:lnTo>
                    <a:pt x="57150" y="124460"/>
                  </a:lnTo>
                  <a:lnTo>
                    <a:pt x="57150" y="134620"/>
                  </a:lnTo>
                  <a:lnTo>
                    <a:pt x="53111" y="134620"/>
                  </a:lnTo>
                  <a:lnTo>
                    <a:pt x="53111" y="146050"/>
                  </a:lnTo>
                  <a:lnTo>
                    <a:pt x="49923" y="146050"/>
                  </a:lnTo>
                  <a:lnTo>
                    <a:pt x="49923" y="160020"/>
                  </a:lnTo>
                  <a:lnTo>
                    <a:pt x="46456" y="160020"/>
                  </a:lnTo>
                  <a:lnTo>
                    <a:pt x="46456" y="167640"/>
                  </a:lnTo>
                  <a:lnTo>
                    <a:pt x="42418" y="167640"/>
                  </a:lnTo>
                  <a:lnTo>
                    <a:pt x="42418" y="173990"/>
                  </a:lnTo>
                  <a:lnTo>
                    <a:pt x="42418" y="181610"/>
                  </a:lnTo>
                  <a:lnTo>
                    <a:pt x="35191" y="181610"/>
                  </a:lnTo>
                  <a:lnTo>
                    <a:pt x="35191" y="193040"/>
                  </a:lnTo>
                  <a:lnTo>
                    <a:pt x="35191" y="194310"/>
                  </a:lnTo>
                  <a:lnTo>
                    <a:pt x="32715" y="194310"/>
                  </a:lnTo>
                  <a:lnTo>
                    <a:pt x="32715" y="203200"/>
                  </a:lnTo>
                  <a:lnTo>
                    <a:pt x="28536" y="203200"/>
                  </a:lnTo>
                  <a:lnTo>
                    <a:pt x="28536" y="209550"/>
                  </a:lnTo>
                  <a:lnTo>
                    <a:pt x="28536" y="217170"/>
                  </a:lnTo>
                  <a:lnTo>
                    <a:pt x="21463" y="217170"/>
                  </a:lnTo>
                  <a:lnTo>
                    <a:pt x="21463" y="231140"/>
                  </a:lnTo>
                  <a:lnTo>
                    <a:pt x="17983" y="231140"/>
                  </a:lnTo>
                  <a:lnTo>
                    <a:pt x="17983" y="238760"/>
                  </a:lnTo>
                  <a:lnTo>
                    <a:pt x="17983" y="241300"/>
                  </a:lnTo>
                  <a:lnTo>
                    <a:pt x="14795" y="241300"/>
                  </a:lnTo>
                  <a:lnTo>
                    <a:pt x="14795" y="248920"/>
                  </a:lnTo>
                  <a:lnTo>
                    <a:pt x="14795" y="251460"/>
                  </a:lnTo>
                  <a:lnTo>
                    <a:pt x="10756" y="251460"/>
                  </a:lnTo>
                  <a:lnTo>
                    <a:pt x="10756" y="265430"/>
                  </a:lnTo>
                  <a:lnTo>
                    <a:pt x="4025" y="265430"/>
                  </a:lnTo>
                  <a:lnTo>
                    <a:pt x="4025" y="276860"/>
                  </a:lnTo>
                  <a:lnTo>
                    <a:pt x="0" y="276860"/>
                  </a:lnTo>
                  <a:lnTo>
                    <a:pt x="0" y="288290"/>
                  </a:lnTo>
                  <a:lnTo>
                    <a:pt x="17983" y="288290"/>
                  </a:lnTo>
                  <a:lnTo>
                    <a:pt x="17983" y="292100"/>
                  </a:lnTo>
                  <a:lnTo>
                    <a:pt x="35191" y="292100"/>
                  </a:lnTo>
                  <a:lnTo>
                    <a:pt x="35191" y="294640"/>
                  </a:lnTo>
                  <a:lnTo>
                    <a:pt x="53111" y="294640"/>
                  </a:lnTo>
                  <a:lnTo>
                    <a:pt x="53111" y="298450"/>
                  </a:lnTo>
                  <a:lnTo>
                    <a:pt x="163169" y="298450"/>
                  </a:lnTo>
                  <a:lnTo>
                    <a:pt x="163169" y="294640"/>
                  </a:lnTo>
                  <a:lnTo>
                    <a:pt x="163169" y="292100"/>
                  </a:lnTo>
                  <a:lnTo>
                    <a:pt x="163169" y="241300"/>
                  </a:lnTo>
                  <a:lnTo>
                    <a:pt x="163169" y="238760"/>
                  </a:lnTo>
                  <a:close/>
                </a:path>
                <a:path w="1243965" h="298450">
                  <a:moveTo>
                    <a:pt x="1158824" y="238760"/>
                  </a:moveTo>
                  <a:lnTo>
                    <a:pt x="1130198" y="238760"/>
                  </a:lnTo>
                  <a:lnTo>
                    <a:pt x="1130198" y="241300"/>
                  </a:lnTo>
                  <a:lnTo>
                    <a:pt x="1130198" y="248920"/>
                  </a:lnTo>
                  <a:lnTo>
                    <a:pt x="1130198" y="298450"/>
                  </a:lnTo>
                  <a:lnTo>
                    <a:pt x="1140904" y="298450"/>
                  </a:lnTo>
                  <a:lnTo>
                    <a:pt x="1140904" y="294640"/>
                  </a:lnTo>
                  <a:lnTo>
                    <a:pt x="1143876" y="294640"/>
                  </a:lnTo>
                  <a:lnTo>
                    <a:pt x="1143876" y="292100"/>
                  </a:lnTo>
                  <a:lnTo>
                    <a:pt x="1143876" y="288290"/>
                  </a:lnTo>
                  <a:lnTo>
                    <a:pt x="1143876" y="276860"/>
                  </a:lnTo>
                  <a:lnTo>
                    <a:pt x="1151597" y="276860"/>
                  </a:lnTo>
                  <a:lnTo>
                    <a:pt x="1151597" y="265430"/>
                  </a:lnTo>
                  <a:lnTo>
                    <a:pt x="1154645" y="265430"/>
                  </a:lnTo>
                  <a:lnTo>
                    <a:pt x="1154645" y="251460"/>
                  </a:lnTo>
                  <a:lnTo>
                    <a:pt x="1154645" y="248920"/>
                  </a:lnTo>
                  <a:lnTo>
                    <a:pt x="1158824" y="248920"/>
                  </a:lnTo>
                  <a:lnTo>
                    <a:pt x="1158824" y="241300"/>
                  </a:lnTo>
                  <a:lnTo>
                    <a:pt x="1158824" y="238760"/>
                  </a:lnTo>
                  <a:close/>
                </a:path>
                <a:path w="1243965" h="298450">
                  <a:moveTo>
                    <a:pt x="1190332" y="146050"/>
                  </a:moveTo>
                  <a:lnTo>
                    <a:pt x="1161796" y="146050"/>
                  </a:lnTo>
                  <a:lnTo>
                    <a:pt x="1161796" y="160020"/>
                  </a:lnTo>
                  <a:lnTo>
                    <a:pt x="1161796" y="167640"/>
                  </a:lnTo>
                  <a:lnTo>
                    <a:pt x="1161796" y="231140"/>
                  </a:lnTo>
                  <a:lnTo>
                    <a:pt x="1169377" y="231140"/>
                  </a:lnTo>
                  <a:lnTo>
                    <a:pt x="1169377" y="217170"/>
                  </a:lnTo>
                  <a:lnTo>
                    <a:pt x="1172565" y="217170"/>
                  </a:lnTo>
                  <a:lnTo>
                    <a:pt x="1172565" y="209550"/>
                  </a:lnTo>
                  <a:lnTo>
                    <a:pt x="1176604" y="209550"/>
                  </a:lnTo>
                  <a:lnTo>
                    <a:pt x="1176604" y="203200"/>
                  </a:lnTo>
                  <a:lnTo>
                    <a:pt x="1176604" y="194310"/>
                  </a:lnTo>
                  <a:lnTo>
                    <a:pt x="1176604" y="193040"/>
                  </a:lnTo>
                  <a:lnTo>
                    <a:pt x="1179220" y="193040"/>
                  </a:lnTo>
                  <a:lnTo>
                    <a:pt x="1179220" y="181610"/>
                  </a:lnTo>
                  <a:lnTo>
                    <a:pt x="1183259" y="181610"/>
                  </a:lnTo>
                  <a:lnTo>
                    <a:pt x="1183259" y="173990"/>
                  </a:lnTo>
                  <a:lnTo>
                    <a:pt x="1187297" y="173990"/>
                  </a:lnTo>
                  <a:lnTo>
                    <a:pt x="1187297" y="167640"/>
                  </a:lnTo>
                  <a:lnTo>
                    <a:pt x="1187297" y="160020"/>
                  </a:lnTo>
                  <a:lnTo>
                    <a:pt x="1190332" y="160020"/>
                  </a:lnTo>
                  <a:lnTo>
                    <a:pt x="1190332" y="146050"/>
                  </a:lnTo>
                  <a:close/>
                </a:path>
                <a:path w="1243965" h="298450">
                  <a:moveTo>
                    <a:pt x="1243393" y="0"/>
                  </a:moveTo>
                  <a:lnTo>
                    <a:pt x="1161796" y="0"/>
                  </a:lnTo>
                  <a:lnTo>
                    <a:pt x="1161796" y="3810"/>
                  </a:lnTo>
                  <a:lnTo>
                    <a:pt x="1196987" y="3810"/>
                  </a:lnTo>
                  <a:lnTo>
                    <a:pt x="1196987" y="10160"/>
                  </a:lnTo>
                  <a:lnTo>
                    <a:pt x="1196987" y="134620"/>
                  </a:lnTo>
                  <a:lnTo>
                    <a:pt x="1201039" y="134620"/>
                  </a:lnTo>
                  <a:lnTo>
                    <a:pt x="1201039" y="124460"/>
                  </a:lnTo>
                  <a:lnTo>
                    <a:pt x="1207693" y="124460"/>
                  </a:lnTo>
                  <a:lnTo>
                    <a:pt x="1207693" y="118110"/>
                  </a:lnTo>
                  <a:lnTo>
                    <a:pt x="1211719" y="118110"/>
                  </a:lnTo>
                  <a:lnTo>
                    <a:pt x="1211719" y="114300"/>
                  </a:lnTo>
                  <a:lnTo>
                    <a:pt x="1211719" y="104140"/>
                  </a:lnTo>
                  <a:lnTo>
                    <a:pt x="1214920" y="104140"/>
                  </a:lnTo>
                  <a:lnTo>
                    <a:pt x="1214920" y="99060"/>
                  </a:lnTo>
                  <a:lnTo>
                    <a:pt x="1214920" y="88900"/>
                  </a:lnTo>
                  <a:lnTo>
                    <a:pt x="1218946" y="88900"/>
                  </a:lnTo>
                  <a:lnTo>
                    <a:pt x="1218946" y="86360"/>
                  </a:lnTo>
                  <a:lnTo>
                    <a:pt x="1218946" y="71120"/>
                  </a:lnTo>
                  <a:lnTo>
                    <a:pt x="1225677" y="71120"/>
                  </a:lnTo>
                  <a:lnTo>
                    <a:pt x="1225677" y="60960"/>
                  </a:lnTo>
                  <a:lnTo>
                    <a:pt x="1229715" y="60960"/>
                  </a:lnTo>
                  <a:lnTo>
                    <a:pt x="1229715" y="49530"/>
                  </a:lnTo>
                  <a:lnTo>
                    <a:pt x="1229715" y="46990"/>
                  </a:lnTo>
                  <a:lnTo>
                    <a:pt x="1232687" y="46990"/>
                  </a:lnTo>
                  <a:lnTo>
                    <a:pt x="1232687" y="39370"/>
                  </a:lnTo>
                  <a:lnTo>
                    <a:pt x="1236167" y="39370"/>
                  </a:lnTo>
                  <a:lnTo>
                    <a:pt x="1236167" y="29210"/>
                  </a:lnTo>
                  <a:lnTo>
                    <a:pt x="1236167" y="21590"/>
                  </a:lnTo>
                  <a:lnTo>
                    <a:pt x="1240409" y="21590"/>
                  </a:lnTo>
                  <a:lnTo>
                    <a:pt x="1240409" y="10160"/>
                  </a:lnTo>
                  <a:lnTo>
                    <a:pt x="1243393" y="10160"/>
                  </a:lnTo>
                  <a:lnTo>
                    <a:pt x="1243393" y="3810"/>
                  </a:lnTo>
                  <a:lnTo>
                    <a:pt x="1243393" y="0"/>
                  </a:lnTo>
                  <a:close/>
                </a:path>
              </a:pathLst>
            </a:custGeom>
            <a:solidFill>
              <a:srgbClr val="020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1948859" y="15818421"/>
              <a:ext cx="1184275" cy="1110615"/>
            </a:xfrm>
            <a:custGeom>
              <a:avLst/>
              <a:gdLst/>
              <a:ahLst/>
              <a:cxnLst/>
              <a:rect l="l" t="t" r="r" b="b"/>
              <a:pathLst>
                <a:path w="1184275" h="1110615">
                  <a:moveTo>
                    <a:pt x="22021" y="690981"/>
                  </a:moveTo>
                  <a:lnTo>
                    <a:pt x="17919" y="690981"/>
                  </a:lnTo>
                  <a:lnTo>
                    <a:pt x="17919" y="697331"/>
                  </a:lnTo>
                  <a:lnTo>
                    <a:pt x="17919" y="701141"/>
                  </a:lnTo>
                  <a:lnTo>
                    <a:pt x="11264" y="701141"/>
                  </a:lnTo>
                  <a:lnTo>
                    <a:pt x="11264" y="711301"/>
                  </a:lnTo>
                  <a:lnTo>
                    <a:pt x="7226" y="711301"/>
                  </a:lnTo>
                  <a:lnTo>
                    <a:pt x="7226" y="721461"/>
                  </a:lnTo>
                  <a:lnTo>
                    <a:pt x="7226" y="729081"/>
                  </a:lnTo>
                  <a:lnTo>
                    <a:pt x="4241" y="729081"/>
                  </a:lnTo>
                  <a:lnTo>
                    <a:pt x="4241" y="736701"/>
                  </a:lnTo>
                  <a:lnTo>
                    <a:pt x="0" y="736701"/>
                  </a:lnTo>
                  <a:lnTo>
                    <a:pt x="0" y="746861"/>
                  </a:lnTo>
                  <a:lnTo>
                    <a:pt x="22021" y="746861"/>
                  </a:lnTo>
                  <a:lnTo>
                    <a:pt x="22021" y="736701"/>
                  </a:lnTo>
                  <a:lnTo>
                    <a:pt x="22021" y="729081"/>
                  </a:lnTo>
                  <a:lnTo>
                    <a:pt x="22021" y="721461"/>
                  </a:lnTo>
                  <a:lnTo>
                    <a:pt x="22021" y="711301"/>
                  </a:lnTo>
                  <a:lnTo>
                    <a:pt x="22021" y="701141"/>
                  </a:lnTo>
                  <a:lnTo>
                    <a:pt x="22021" y="697331"/>
                  </a:lnTo>
                  <a:lnTo>
                    <a:pt x="22021" y="690981"/>
                  </a:lnTo>
                  <a:close/>
                </a:path>
                <a:path w="1184275" h="1110615">
                  <a:moveTo>
                    <a:pt x="57150" y="598271"/>
                  </a:moveTo>
                  <a:lnTo>
                    <a:pt x="49568" y="598271"/>
                  </a:lnTo>
                  <a:lnTo>
                    <a:pt x="49568" y="604621"/>
                  </a:lnTo>
                  <a:lnTo>
                    <a:pt x="49568" y="608431"/>
                  </a:lnTo>
                  <a:lnTo>
                    <a:pt x="49568" y="616051"/>
                  </a:lnTo>
                  <a:lnTo>
                    <a:pt x="42418" y="616051"/>
                  </a:lnTo>
                  <a:lnTo>
                    <a:pt x="42418" y="622401"/>
                  </a:lnTo>
                  <a:lnTo>
                    <a:pt x="42418" y="633831"/>
                  </a:lnTo>
                  <a:lnTo>
                    <a:pt x="39941" y="633831"/>
                  </a:lnTo>
                  <a:lnTo>
                    <a:pt x="39941" y="640181"/>
                  </a:lnTo>
                  <a:lnTo>
                    <a:pt x="39941" y="643991"/>
                  </a:lnTo>
                  <a:lnTo>
                    <a:pt x="35687" y="643991"/>
                  </a:lnTo>
                  <a:lnTo>
                    <a:pt x="35687" y="651611"/>
                  </a:lnTo>
                  <a:lnTo>
                    <a:pt x="28676" y="651611"/>
                  </a:lnTo>
                  <a:lnTo>
                    <a:pt x="28676" y="661771"/>
                  </a:lnTo>
                  <a:lnTo>
                    <a:pt x="28676" y="665581"/>
                  </a:lnTo>
                  <a:lnTo>
                    <a:pt x="25006" y="665581"/>
                  </a:lnTo>
                  <a:lnTo>
                    <a:pt x="25006" y="673201"/>
                  </a:lnTo>
                  <a:lnTo>
                    <a:pt x="25006" y="679551"/>
                  </a:lnTo>
                  <a:lnTo>
                    <a:pt x="57150" y="679551"/>
                  </a:lnTo>
                  <a:lnTo>
                    <a:pt x="57150" y="673201"/>
                  </a:lnTo>
                  <a:lnTo>
                    <a:pt x="57150" y="665581"/>
                  </a:lnTo>
                  <a:lnTo>
                    <a:pt x="57150" y="604621"/>
                  </a:lnTo>
                  <a:lnTo>
                    <a:pt x="57150" y="598271"/>
                  </a:lnTo>
                  <a:close/>
                </a:path>
                <a:path w="1184275" h="1110615">
                  <a:moveTo>
                    <a:pt x="886498" y="555091"/>
                  </a:moveTo>
                  <a:lnTo>
                    <a:pt x="868591" y="555091"/>
                  </a:lnTo>
                  <a:lnTo>
                    <a:pt x="868591" y="551281"/>
                  </a:lnTo>
                  <a:lnTo>
                    <a:pt x="868591" y="548500"/>
                  </a:lnTo>
                  <a:lnTo>
                    <a:pt x="868591" y="0"/>
                  </a:lnTo>
                  <a:lnTo>
                    <a:pt x="67360" y="0"/>
                  </a:lnTo>
                  <a:lnTo>
                    <a:pt x="67360" y="548500"/>
                  </a:lnTo>
                  <a:lnTo>
                    <a:pt x="67360" y="548741"/>
                  </a:lnTo>
                  <a:lnTo>
                    <a:pt x="67360" y="569061"/>
                  </a:lnTo>
                  <a:lnTo>
                    <a:pt x="60337" y="569061"/>
                  </a:lnTo>
                  <a:lnTo>
                    <a:pt x="60337" y="572871"/>
                  </a:lnTo>
                  <a:lnTo>
                    <a:pt x="60337" y="573493"/>
                  </a:lnTo>
                  <a:lnTo>
                    <a:pt x="60337" y="576681"/>
                  </a:lnTo>
                  <a:lnTo>
                    <a:pt x="60337" y="584301"/>
                  </a:lnTo>
                  <a:lnTo>
                    <a:pt x="57150" y="584301"/>
                  </a:lnTo>
                  <a:lnTo>
                    <a:pt x="57150" y="586841"/>
                  </a:lnTo>
                  <a:lnTo>
                    <a:pt x="67360" y="586841"/>
                  </a:lnTo>
                  <a:lnTo>
                    <a:pt x="67360" y="1110183"/>
                  </a:lnTo>
                  <a:lnTo>
                    <a:pt x="255104" y="1110183"/>
                  </a:lnTo>
                  <a:lnTo>
                    <a:pt x="255104" y="555091"/>
                  </a:lnTo>
                  <a:lnTo>
                    <a:pt x="829348" y="555091"/>
                  </a:lnTo>
                  <a:lnTo>
                    <a:pt x="829348" y="1110183"/>
                  </a:lnTo>
                  <a:lnTo>
                    <a:pt x="868591" y="1110183"/>
                  </a:lnTo>
                  <a:lnTo>
                    <a:pt x="868591" y="560171"/>
                  </a:lnTo>
                  <a:lnTo>
                    <a:pt x="886498" y="560171"/>
                  </a:lnTo>
                  <a:lnTo>
                    <a:pt x="886498" y="559523"/>
                  </a:lnTo>
                  <a:lnTo>
                    <a:pt x="886498" y="555091"/>
                  </a:lnTo>
                  <a:close/>
                </a:path>
                <a:path w="1184275" h="1110615">
                  <a:moveTo>
                    <a:pt x="910945" y="560171"/>
                  </a:moveTo>
                  <a:lnTo>
                    <a:pt x="893165" y="560171"/>
                  </a:lnTo>
                  <a:lnTo>
                    <a:pt x="893165" y="566064"/>
                  </a:lnTo>
                  <a:lnTo>
                    <a:pt x="893165" y="566521"/>
                  </a:lnTo>
                  <a:lnTo>
                    <a:pt x="910945" y="566521"/>
                  </a:lnTo>
                  <a:lnTo>
                    <a:pt x="910945" y="566064"/>
                  </a:lnTo>
                  <a:lnTo>
                    <a:pt x="910945" y="560171"/>
                  </a:lnTo>
                  <a:close/>
                </a:path>
                <a:path w="1184275" h="1110615">
                  <a:moveTo>
                    <a:pt x="986015" y="576681"/>
                  </a:moveTo>
                  <a:lnTo>
                    <a:pt x="968095" y="576681"/>
                  </a:lnTo>
                  <a:lnTo>
                    <a:pt x="968095" y="573493"/>
                  </a:lnTo>
                  <a:lnTo>
                    <a:pt x="968095" y="572871"/>
                  </a:lnTo>
                  <a:lnTo>
                    <a:pt x="950328" y="572871"/>
                  </a:lnTo>
                  <a:lnTo>
                    <a:pt x="950328" y="569061"/>
                  </a:lnTo>
                  <a:lnTo>
                    <a:pt x="924610" y="569061"/>
                  </a:lnTo>
                  <a:lnTo>
                    <a:pt x="924610" y="572871"/>
                  </a:lnTo>
                  <a:lnTo>
                    <a:pt x="924610" y="573493"/>
                  </a:lnTo>
                  <a:lnTo>
                    <a:pt x="924610" y="576681"/>
                  </a:lnTo>
                  <a:lnTo>
                    <a:pt x="959954" y="576681"/>
                  </a:lnTo>
                  <a:lnTo>
                    <a:pt x="959954" y="584301"/>
                  </a:lnTo>
                  <a:lnTo>
                    <a:pt x="986015" y="584301"/>
                  </a:lnTo>
                  <a:lnTo>
                    <a:pt x="986015" y="576681"/>
                  </a:lnTo>
                  <a:close/>
                </a:path>
                <a:path w="1184275" h="1110615">
                  <a:moveTo>
                    <a:pt x="1006411" y="584301"/>
                  </a:moveTo>
                  <a:lnTo>
                    <a:pt x="988491" y="584301"/>
                  </a:lnTo>
                  <a:lnTo>
                    <a:pt x="988491" y="586841"/>
                  </a:lnTo>
                  <a:lnTo>
                    <a:pt x="1006411" y="586841"/>
                  </a:lnTo>
                  <a:lnTo>
                    <a:pt x="1006411" y="584301"/>
                  </a:lnTo>
                  <a:close/>
                </a:path>
                <a:path w="1184275" h="1110615">
                  <a:moveTo>
                    <a:pt x="1183830" y="622401"/>
                  </a:moveTo>
                  <a:lnTo>
                    <a:pt x="1161808" y="622401"/>
                  </a:lnTo>
                  <a:lnTo>
                    <a:pt x="1161808" y="616051"/>
                  </a:lnTo>
                  <a:lnTo>
                    <a:pt x="1123696" y="616051"/>
                  </a:lnTo>
                  <a:lnTo>
                    <a:pt x="1123696" y="608431"/>
                  </a:lnTo>
                  <a:lnTo>
                    <a:pt x="1105700" y="608431"/>
                  </a:lnTo>
                  <a:lnTo>
                    <a:pt x="1105700" y="604621"/>
                  </a:lnTo>
                  <a:lnTo>
                    <a:pt x="1081278" y="604621"/>
                  </a:lnTo>
                  <a:lnTo>
                    <a:pt x="1081278" y="598271"/>
                  </a:lnTo>
                  <a:lnTo>
                    <a:pt x="1045578" y="598271"/>
                  </a:lnTo>
                  <a:lnTo>
                    <a:pt x="1045578" y="591921"/>
                  </a:lnTo>
                  <a:lnTo>
                    <a:pt x="1024178" y="591921"/>
                  </a:lnTo>
                  <a:lnTo>
                    <a:pt x="1024178" y="598271"/>
                  </a:lnTo>
                  <a:lnTo>
                    <a:pt x="1024178" y="604621"/>
                  </a:lnTo>
                  <a:lnTo>
                    <a:pt x="1024178" y="679551"/>
                  </a:lnTo>
                  <a:lnTo>
                    <a:pt x="1055776" y="679551"/>
                  </a:lnTo>
                  <a:lnTo>
                    <a:pt x="1055776" y="750671"/>
                  </a:lnTo>
                  <a:lnTo>
                    <a:pt x="1137373" y="750671"/>
                  </a:lnTo>
                  <a:lnTo>
                    <a:pt x="1137373" y="746861"/>
                  </a:lnTo>
                  <a:lnTo>
                    <a:pt x="1144092" y="746861"/>
                  </a:lnTo>
                  <a:lnTo>
                    <a:pt x="1144092" y="736701"/>
                  </a:lnTo>
                  <a:lnTo>
                    <a:pt x="1148143" y="736701"/>
                  </a:lnTo>
                  <a:lnTo>
                    <a:pt x="1148143" y="729081"/>
                  </a:lnTo>
                  <a:lnTo>
                    <a:pt x="1148143" y="721461"/>
                  </a:lnTo>
                  <a:lnTo>
                    <a:pt x="1152169" y="721461"/>
                  </a:lnTo>
                  <a:lnTo>
                    <a:pt x="1152169" y="711301"/>
                  </a:lnTo>
                  <a:lnTo>
                    <a:pt x="1158824" y="711301"/>
                  </a:lnTo>
                  <a:lnTo>
                    <a:pt x="1158824" y="701141"/>
                  </a:lnTo>
                  <a:lnTo>
                    <a:pt x="1158824" y="697331"/>
                  </a:lnTo>
                  <a:lnTo>
                    <a:pt x="1161808" y="697331"/>
                  </a:lnTo>
                  <a:lnTo>
                    <a:pt x="1161808" y="690981"/>
                  </a:lnTo>
                  <a:lnTo>
                    <a:pt x="1161808" y="683361"/>
                  </a:lnTo>
                  <a:lnTo>
                    <a:pt x="1165834" y="683361"/>
                  </a:lnTo>
                  <a:lnTo>
                    <a:pt x="1165834" y="679551"/>
                  </a:lnTo>
                  <a:lnTo>
                    <a:pt x="1165834" y="673201"/>
                  </a:lnTo>
                  <a:lnTo>
                    <a:pt x="1170089" y="673201"/>
                  </a:lnTo>
                  <a:lnTo>
                    <a:pt x="1170089" y="665581"/>
                  </a:lnTo>
                  <a:lnTo>
                    <a:pt x="1170089" y="661771"/>
                  </a:lnTo>
                  <a:lnTo>
                    <a:pt x="1176604" y="661771"/>
                  </a:lnTo>
                  <a:lnTo>
                    <a:pt x="1176604" y="651611"/>
                  </a:lnTo>
                  <a:lnTo>
                    <a:pt x="1179791" y="651611"/>
                  </a:lnTo>
                  <a:lnTo>
                    <a:pt x="1179791" y="643991"/>
                  </a:lnTo>
                  <a:lnTo>
                    <a:pt x="1179791" y="640181"/>
                  </a:lnTo>
                  <a:lnTo>
                    <a:pt x="1183830" y="640181"/>
                  </a:lnTo>
                  <a:lnTo>
                    <a:pt x="1183830" y="633831"/>
                  </a:lnTo>
                  <a:lnTo>
                    <a:pt x="1183830" y="622401"/>
                  </a:lnTo>
                  <a:close/>
                </a:path>
              </a:pathLst>
            </a:custGeom>
            <a:solidFill>
              <a:srgbClr val="020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2023928" y="16207143"/>
              <a:ext cx="715645" cy="153670"/>
            </a:xfrm>
            <a:custGeom>
              <a:avLst/>
              <a:gdLst/>
              <a:ahLst/>
              <a:cxnLst/>
              <a:rect l="l" t="t" r="r" b="b"/>
              <a:pathLst>
                <a:path w="715645" h="153669">
                  <a:moveTo>
                    <a:pt x="715619" y="148590"/>
                  </a:moveTo>
                  <a:lnTo>
                    <a:pt x="694156" y="148590"/>
                  </a:lnTo>
                  <a:lnTo>
                    <a:pt x="694156" y="142240"/>
                  </a:lnTo>
                  <a:lnTo>
                    <a:pt x="676236" y="142240"/>
                  </a:lnTo>
                  <a:lnTo>
                    <a:pt x="676236" y="138430"/>
                  </a:lnTo>
                  <a:lnTo>
                    <a:pt x="654773" y="138430"/>
                  </a:lnTo>
                  <a:lnTo>
                    <a:pt x="654773" y="130810"/>
                  </a:lnTo>
                  <a:lnTo>
                    <a:pt x="616597" y="130810"/>
                  </a:lnTo>
                  <a:lnTo>
                    <a:pt x="616597" y="124460"/>
                  </a:lnTo>
                  <a:lnTo>
                    <a:pt x="598690" y="124460"/>
                  </a:lnTo>
                  <a:lnTo>
                    <a:pt x="598690" y="120650"/>
                  </a:lnTo>
                  <a:lnTo>
                    <a:pt x="580898" y="120650"/>
                  </a:lnTo>
                  <a:lnTo>
                    <a:pt x="580898" y="114300"/>
                  </a:lnTo>
                  <a:lnTo>
                    <a:pt x="559447" y="114300"/>
                  </a:lnTo>
                  <a:lnTo>
                    <a:pt x="559447" y="109220"/>
                  </a:lnTo>
                  <a:lnTo>
                    <a:pt x="541515" y="109220"/>
                  </a:lnTo>
                  <a:lnTo>
                    <a:pt x="541515" y="106680"/>
                  </a:lnTo>
                  <a:lnTo>
                    <a:pt x="517093" y="106680"/>
                  </a:lnTo>
                  <a:lnTo>
                    <a:pt x="517093" y="102870"/>
                  </a:lnTo>
                  <a:lnTo>
                    <a:pt x="503428" y="102870"/>
                  </a:lnTo>
                  <a:lnTo>
                    <a:pt x="503428" y="100330"/>
                  </a:lnTo>
                  <a:lnTo>
                    <a:pt x="477354" y="100330"/>
                  </a:lnTo>
                  <a:lnTo>
                    <a:pt x="477354" y="95250"/>
                  </a:lnTo>
                  <a:lnTo>
                    <a:pt x="459943" y="95250"/>
                  </a:lnTo>
                  <a:lnTo>
                    <a:pt x="459943" y="88900"/>
                  </a:lnTo>
                  <a:lnTo>
                    <a:pt x="439039" y="88900"/>
                  </a:lnTo>
                  <a:lnTo>
                    <a:pt x="439039" y="85090"/>
                  </a:lnTo>
                  <a:lnTo>
                    <a:pt x="421271" y="85090"/>
                  </a:lnTo>
                  <a:lnTo>
                    <a:pt x="421271" y="82550"/>
                  </a:lnTo>
                  <a:lnTo>
                    <a:pt x="399808" y="82550"/>
                  </a:lnTo>
                  <a:lnTo>
                    <a:pt x="399808" y="73660"/>
                  </a:lnTo>
                  <a:lnTo>
                    <a:pt x="381889" y="73660"/>
                  </a:lnTo>
                  <a:lnTo>
                    <a:pt x="381889" y="71120"/>
                  </a:lnTo>
                  <a:lnTo>
                    <a:pt x="361492" y="71120"/>
                  </a:lnTo>
                  <a:lnTo>
                    <a:pt x="361492" y="67310"/>
                  </a:lnTo>
                  <a:lnTo>
                    <a:pt x="343712" y="67310"/>
                  </a:lnTo>
                  <a:lnTo>
                    <a:pt x="343712" y="64770"/>
                  </a:lnTo>
                  <a:lnTo>
                    <a:pt x="321767" y="64770"/>
                  </a:lnTo>
                  <a:lnTo>
                    <a:pt x="321767" y="57150"/>
                  </a:lnTo>
                  <a:lnTo>
                    <a:pt x="304546" y="57150"/>
                  </a:lnTo>
                  <a:lnTo>
                    <a:pt x="304546" y="53340"/>
                  </a:lnTo>
                  <a:lnTo>
                    <a:pt x="265658" y="53340"/>
                  </a:lnTo>
                  <a:lnTo>
                    <a:pt x="265658" y="46990"/>
                  </a:lnTo>
                  <a:lnTo>
                    <a:pt x="240169" y="46990"/>
                  </a:lnTo>
                  <a:lnTo>
                    <a:pt x="240169" y="43180"/>
                  </a:lnTo>
                  <a:lnTo>
                    <a:pt x="226504" y="43180"/>
                  </a:lnTo>
                  <a:lnTo>
                    <a:pt x="226504" y="39370"/>
                  </a:lnTo>
                  <a:lnTo>
                    <a:pt x="201853" y="39370"/>
                  </a:lnTo>
                  <a:lnTo>
                    <a:pt x="201853" y="31750"/>
                  </a:lnTo>
                  <a:lnTo>
                    <a:pt x="187121" y="31750"/>
                  </a:lnTo>
                  <a:lnTo>
                    <a:pt x="187121" y="27940"/>
                  </a:lnTo>
                  <a:lnTo>
                    <a:pt x="162687" y="27940"/>
                  </a:lnTo>
                  <a:lnTo>
                    <a:pt x="162687" y="25400"/>
                  </a:lnTo>
                  <a:lnTo>
                    <a:pt x="144907" y="25400"/>
                  </a:lnTo>
                  <a:lnTo>
                    <a:pt x="144907" y="17780"/>
                  </a:lnTo>
                  <a:lnTo>
                    <a:pt x="123952" y="17780"/>
                  </a:lnTo>
                  <a:lnTo>
                    <a:pt x="123952" y="13970"/>
                  </a:lnTo>
                  <a:lnTo>
                    <a:pt x="106591" y="13970"/>
                  </a:lnTo>
                  <a:lnTo>
                    <a:pt x="106591" y="11430"/>
                  </a:lnTo>
                  <a:lnTo>
                    <a:pt x="88607" y="11430"/>
                  </a:lnTo>
                  <a:lnTo>
                    <a:pt x="88607" y="7620"/>
                  </a:lnTo>
                  <a:lnTo>
                    <a:pt x="66865" y="7620"/>
                  </a:lnTo>
                  <a:lnTo>
                    <a:pt x="66865" y="0"/>
                  </a:lnTo>
                  <a:lnTo>
                    <a:pt x="49441" y="0"/>
                  </a:lnTo>
                  <a:lnTo>
                    <a:pt x="49441" y="7620"/>
                  </a:lnTo>
                  <a:lnTo>
                    <a:pt x="49441" y="11430"/>
                  </a:lnTo>
                  <a:lnTo>
                    <a:pt x="49441" y="13970"/>
                  </a:lnTo>
                  <a:lnTo>
                    <a:pt x="45402" y="13970"/>
                  </a:lnTo>
                  <a:lnTo>
                    <a:pt x="45402" y="17780"/>
                  </a:lnTo>
                  <a:lnTo>
                    <a:pt x="45402" y="25400"/>
                  </a:lnTo>
                  <a:lnTo>
                    <a:pt x="45402" y="27940"/>
                  </a:lnTo>
                  <a:lnTo>
                    <a:pt x="42430" y="27940"/>
                  </a:lnTo>
                  <a:lnTo>
                    <a:pt x="42430" y="31750"/>
                  </a:lnTo>
                  <a:lnTo>
                    <a:pt x="42430" y="39370"/>
                  </a:lnTo>
                  <a:lnTo>
                    <a:pt x="42430" y="43180"/>
                  </a:lnTo>
                  <a:lnTo>
                    <a:pt x="38176" y="43180"/>
                  </a:lnTo>
                  <a:lnTo>
                    <a:pt x="38176" y="46990"/>
                  </a:lnTo>
                  <a:lnTo>
                    <a:pt x="38176" y="53340"/>
                  </a:lnTo>
                  <a:lnTo>
                    <a:pt x="31661" y="53340"/>
                  </a:lnTo>
                  <a:lnTo>
                    <a:pt x="31661" y="57150"/>
                  </a:lnTo>
                  <a:lnTo>
                    <a:pt x="31661" y="64770"/>
                  </a:lnTo>
                  <a:lnTo>
                    <a:pt x="27482" y="64770"/>
                  </a:lnTo>
                  <a:lnTo>
                    <a:pt x="27482" y="88900"/>
                  </a:lnTo>
                  <a:lnTo>
                    <a:pt x="20967" y="88900"/>
                  </a:lnTo>
                  <a:lnTo>
                    <a:pt x="20967" y="95250"/>
                  </a:lnTo>
                  <a:lnTo>
                    <a:pt x="20967" y="100330"/>
                  </a:lnTo>
                  <a:lnTo>
                    <a:pt x="17780" y="100330"/>
                  </a:lnTo>
                  <a:lnTo>
                    <a:pt x="17780" y="102870"/>
                  </a:lnTo>
                  <a:lnTo>
                    <a:pt x="17780" y="106680"/>
                  </a:lnTo>
                  <a:lnTo>
                    <a:pt x="17780" y="109220"/>
                  </a:lnTo>
                  <a:lnTo>
                    <a:pt x="9702" y="109220"/>
                  </a:lnTo>
                  <a:lnTo>
                    <a:pt x="9702" y="114300"/>
                  </a:lnTo>
                  <a:lnTo>
                    <a:pt x="9702" y="120650"/>
                  </a:lnTo>
                  <a:lnTo>
                    <a:pt x="9702" y="124460"/>
                  </a:lnTo>
                  <a:lnTo>
                    <a:pt x="9702" y="130810"/>
                  </a:lnTo>
                  <a:lnTo>
                    <a:pt x="2971" y="130810"/>
                  </a:lnTo>
                  <a:lnTo>
                    <a:pt x="2971" y="138430"/>
                  </a:lnTo>
                  <a:lnTo>
                    <a:pt x="2971" y="142240"/>
                  </a:lnTo>
                  <a:lnTo>
                    <a:pt x="2971" y="148590"/>
                  </a:lnTo>
                  <a:lnTo>
                    <a:pt x="0" y="148590"/>
                  </a:lnTo>
                  <a:lnTo>
                    <a:pt x="0" y="153670"/>
                  </a:lnTo>
                  <a:lnTo>
                    <a:pt x="715619" y="153670"/>
                  </a:lnTo>
                  <a:lnTo>
                    <a:pt x="715619" y="148590"/>
                  </a:lnTo>
                  <a:close/>
                </a:path>
              </a:pathLst>
            </a:custGeom>
            <a:solidFill>
              <a:srgbClr val="020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1895951" y="16859923"/>
              <a:ext cx="1088390" cy="237490"/>
            </a:xfrm>
            <a:custGeom>
              <a:avLst/>
              <a:gdLst/>
              <a:ahLst/>
              <a:cxnLst/>
              <a:rect l="l" t="t" r="r" b="b"/>
              <a:pathLst>
                <a:path w="1088390" h="237490">
                  <a:moveTo>
                    <a:pt x="110058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7780" y="3810"/>
                  </a:lnTo>
                  <a:lnTo>
                    <a:pt x="17780" y="11430"/>
                  </a:lnTo>
                  <a:lnTo>
                    <a:pt x="42214" y="11430"/>
                  </a:lnTo>
                  <a:lnTo>
                    <a:pt x="42214" y="13970"/>
                  </a:lnTo>
                  <a:lnTo>
                    <a:pt x="57150" y="13970"/>
                  </a:lnTo>
                  <a:lnTo>
                    <a:pt x="57150" y="21590"/>
                  </a:lnTo>
                  <a:lnTo>
                    <a:pt x="92849" y="21590"/>
                  </a:lnTo>
                  <a:lnTo>
                    <a:pt x="92849" y="29210"/>
                  </a:lnTo>
                  <a:lnTo>
                    <a:pt x="110058" y="29210"/>
                  </a:lnTo>
                  <a:lnTo>
                    <a:pt x="110058" y="21590"/>
                  </a:lnTo>
                  <a:lnTo>
                    <a:pt x="110058" y="13970"/>
                  </a:lnTo>
                  <a:lnTo>
                    <a:pt x="110058" y="11430"/>
                  </a:lnTo>
                  <a:lnTo>
                    <a:pt x="110058" y="3810"/>
                  </a:lnTo>
                  <a:lnTo>
                    <a:pt x="110058" y="0"/>
                  </a:lnTo>
                  <a:close/>
                </a:path>
                <a:path w="1088390" h="237490">
                  <a:moveTo>
                    <a:pt x="137680" y="29210"/>
                  </a:moveTo>
                  <a:lnTo>
                    <a:pt x="113245" y="29210"/>
                  </a:lnTo>
                  <a:lnTo>
                    <a:pt x="113245" y="33020"/>
                  </a:lnTo>
                  <a:lnTo>
                    <a:pt x="130949" y="33020"/>
                  </a:lnTo>
                  <a:lnTo>
                    <a:pt x="130949" y="35560"/>
                  </a:lnTo>
                  <a:lnTo>
                    <a:pt x="137680" y="35560"/>
                  </a:lnTo>
                  <a:lnTo>
                    <a:pt x="137680" y="33020"/>
                  </a:lnTo>
                  <a:lnTo>
                    <a:pt x="137680" y="29210"/>
                  </a:lnTo>
                  <a:close/>
                </a:path>
                <a:path w="1088390" h="237490">
                  <a:moveTo>
                    <a:pt x="206095" y="39370"/>
                  </a:moveTo>
                  <a:lnTo>
                    <a:pt x="173380" y="39370"/>
                  </a:lnTo>
                  <a:lnTo>
                    <a:pt x="173380" y="35560"/>
                  </a:lnTo>
                  <a:lnTo>
                    <a:pt x="148945" y="35560"/>
                  </a:lnTo>
                  <a:lnTo>
                    <a:pt x="148945" y="39370"/>
                  </a:lnTo>
                  <a:lnTo>
                    <a:pt x="166154" y="39370"/>
                  </a:lnTo>
                  <a:lnTo>
                    <a:pt x="166154" y="42532"/>
                  </a:lnTo>
                  <a:lnTo>
                    <a:pt x="166154" y="43180"/>
                  </a:lnTo>
                  <a:lnTo>
                    <a:pt x="184073" y="43180"/>
                  </a:lnTo>
                  <a:lnTo>
                    <a:pt x="184073" y="50800"/>
                  </a:lnTo>
                  <a:lnTo>
                    <a:pt x="206095" y="50800"/>
                  </a:lnTo>
                  <a:lnTo>
                    <a:pt x="206095" y="43180"/>
                  </a:lnTo>
                  <a:lnTo>
                    <a:pt x="206095" y="42532"/>
                  </a:lnTo>
                  <a:lnTo>
                    <a:pt x="206095" y="39370"/>
                  </a:lnTo>
                  <a:close/>
                </a:path>
                <a:path w="1088390" h="237490">
                  <a:moveTo>
                    <a:pt x="241223" y="50800"/>
                  </a:moveTo>
                  <a:lnTo>
                    <a:pt x="206095" y="50800"/>
                  </a:lnTo>
                  <a:lnTo>
                    <a:pt x="206095" y="52882"/>
                  </a:lnTo>
                  <a:lnTo>
                    <a:pt x="206095" y="53340"/>
                  </a:lnTo>
                  <a:lnTo>
                    <a:pt x="223316" y="53340"/>
                  </a:lnTo>
                  <a:lnTo>
                    <a:pt x="223316" y="57150"/>
                  </a:lnTo>
                  <a:lnTo>
                    <a:pt x="241223" y="57150"/>
                  </a:lnTo>
                  <a:lnTo>
                    <a:pt x="241223" y="53340"/>
                  </a:lnTo>
                  <a:lnTo>
                    <a:pt x="241223" y="52882"/>
                  </a:lnTo>
                  <a:lnTo>
                    <a:pt x="241223" y="50800"/>
                  </a:lnTo>
                  <a:close/>
                </a:path>
                <a:path w="1088390" h="237490">
                  <a:moveTo>
                    <a:pt x="269697" y="59690"/>
                  </a:moveTo>
                  <a:lnTo>
                    <a:pt x="259003" y="59690"/>
                  </a:lnTo>
                  <a:lnTo>
                    <a:pt x="259003" y="60312"/>
                  </a:lnTo>
                  <a:lnTo>
                    <a:pt x="259003" y="68580"/>
                  </a:lnTo>
                  <a:lnTo>
                    <a:pt x="269697" y="68580"/>
                  </a:lnTo>
                  <a:lnTo>
                    <a:pt x="269697" y="60312"/>
                  </a:lnTo>
                  <a:lnTo>
                    <a:pt x="269697" y="59690"/>
                  </a:lnTo>
                  <a:close/>
                </a:path>
                <a:path w="1088390" h="237490">
                  <a:moveTo>
                    <a:pt x="1077087" y="29210"/>
                  </a:moveTo>
                  <a:lnTo>
                    <a:pt x="1041400" y="29210"/>
                  </a:lnTo>
                  <a:lnTo>
                    <a:pt x="1041400" y="33020"/>
                  </a:lnTo>
                  <a:lnTo>
                    <a:pt x="1041400" y="35560"/>
                  </a:lnTo>
                  <a:lnTo>
                    <a:pt x="1012863" y="35560"/>
                  </a:lnTo>
                  <a:lnTo>
                    <a:pt x="1012863" y="39370"/>
                  </a:lnTo>
                  <a:lnTo>
                    <a:pt x="977519" y="39370"/>
                  </a:lnTo>
                  <a:lnTo>
                    <a:pt x="977519" y="42532"/>
                  </a:lnTo>
                  <a:lnTo>
                    <a:pt x="977519" y="43180"/>
                  </a:lnTo>
                  <a:lnTo>
                    <a:pt x="977519" y="50800"/>
                  </a:lnTo>
                  <a:lnTo>
                    <a:pt x="946073" y="50800"/>
                  </a:lnTo>
                  <a:lnTo>
                    <a:pt x="946073" y="52882"/>
                  </a:lnTo>
                  <a:lnTo>
                    <a:pt x="946073" y="53340"/>
                  </a:lnTo>
                  <a:lnTo>
                    <a:pt x="946073" y="57150"/>
                  </a:lnTo>
                  <a:lnTo>
                    <a:pt x="946073" y="59690"/>
                  </a:lnTo>
                  <a:lnTo>
                    <a:pt x="910729" y="59690"/>
                  </a:lnTo>
                  <a:lnTo>
                    <a:pt x="910729" y="60312"/>
                  </a:lnTo>
                  <a:lnTo>
                    <a:pt x="910729" y="68580"/>
                  </a:lnTo>
                  <a:lnTo>
                    <a:pt x="882256" y="68580"/>
                  </a:lnTo>
                  <a:lnTo>
                    <a:pt x="882256" y="71120"/>
                  </a:lnTo>
                  <a:lnTo>
                    <a:pt x="308013" y="71120"/>
                  </a:lnTo>
                  <a:lnTo>
                    <a:pt x="308013" y="68681"/>
                  </a:lnTo>
                  <a:lnTo>
                    <a:pt x="279400" y="68580"/>
                  </a:lnTo>
                  <a:lnTo>
                    <a:pt x="279400" y="71120"/>
                  </a:lnTo>
                  <a:lnTo>
                    <a:pt x="297332" y="71120"/>
                  </a:lnTo>
                  <a:lnTo>
                    <a:pt x="297332" y="74688"/>
                  </a:lnTo>
                  <a:lnTo>
                    <a:pt x="297332" y="74930"/>
                  </a:lnTo>
                  <a:lnTo>
                    <a:pt x="315099" y="74930"/>
                  </a:lnTo>
                  <a:lnTo>
                    <a:pt x="315099" y="77470"/>
                  </a:lnTo>
                  <a:lnTo>
                    <a:pt x="329831" y="77470"/>
                  </a:lnTo>
                  <a:lnTo>
                    <a:pt x="329831" y="86360"/>
                  </a:lnTo>
                  <a:lnTo>
                    <a:pt x="368147" y="86360"/>
                  </a:lnTo>
                  <a:lnTo>
                    <a:pt x="368147" y="92710"/>
                  </a:lnTo>
                  <a:lnTo>
                    <a:pt x="386130" y="92710"/>
                  </a:lnTo>
                  <a:lnTo>
                    <a:pt x="386130" y="95250"/>
                  </a:lnTo>
                  <a:lnTo>
                    <a:pt x="403847" y="95250"/>
                  </a:lnTo>
                  <a:lnTo>
                    <a:pt x="403847" y="100330"/>
                  </a:lnTo>
                  <a:lnTo>
                    <a:pt x="425297" y="100330"/>
                  </a:lnTo>
                  <a:lnTo>
                    <a:pt x="425297" y="106680"/>
                  </a:lnTo>
                  <a:lnTo>
                    <a:pt x="447255" y="106680"/>
                  </a:lnTo>
                  <a:lnTo>
                    <a:pt x="447255" y="110490"/>
                  </a:lnTo>
                  <a:lnTo>
                    <a:pt x="464540" y="110490"/>
                  </a:lnTo>
                  <a:lnTo>
                    <a:pt x="464540" y="113030"/>
                  </a:lnTo>
                  <a:lnTo>
                    <a:pt x="482460" y="113030"/>
                  </a:lnTo>
                  <a:lnTo>
                    <a:pt x="482460" y="116840"/>
                  </a:lnTo>
                  <a:lnTo>
                    <a:pt x="500240" y="116840"/>
                  </a:lnTo>
                  <a:lnTo>
                    <a:pt x="500240" y="124460"/>
                  </a:lnTo>
                  <a:lnTo>
                    <a:pt x="520636" y="124460"/>
                  </a:lnTo>
                  <a:lnTo>
                    <a:pt x="520636" y="128270"/>
                  </a:lnTo>
                  <a:lnTo>
                    <a:pt x="538543" y="128270"/>
                  </a:lnTo>
                  <a:lnTo>
                    <a:pt x="538543" y="134620"/>
                  </a:lnTo>
                  <a:lnTo>
                    <a:pt x="574255" y="134620"/>
                  </a:lnTo>
                  <a:lnTo>
                    <a:pt x="574255" y="139700"/>
                  </a:lnTo>
                  <a:lnTo>
                    <a:pt x="587921" y="139700"/>
                  </a:lnTo>
                  <a:lnTo>
                    <a:pt x="587921" y="142240"/>
                  </a:lnTo>
                  <a:lnTo>
                    <a:pt x="613410" y="142240"/>
                  </a:lnTo>
                  <a:lnTo>
                    <a:pt x="613410" y="148590"/>
                  </a:lnTo>
                  <a:lnTo>
                    <a:pt x="631405" y="148590"/>
                  </a:lnTo>
                  <a:lnTo>
                    <a:pt x="631405" y="152400"/>
                  </a:lnTo>
                  <a:lnTo>
                    <a:pt x="645071" y="152400"/>
                  </a:lnTo>
                  <a:lnTo>
                    <a:pt x="645071" y="157480"/>
                  </a:lnTo>
                  <a:lnTo>
                    <a:pt x="662482" y="157480"/>
                  </a:lnTo>
                  <a:lnTo>
                    <a:pt x="662482" y="163830"/>
                  </a:lnTo>
                  <a:lnTo>
                    <a:pt x="687425" y="163830"/>
                  </a:lnTo>
                  <a:lnTo>
                    <a:pt x="687425" y="166370"/>
                  </a:lnTo>
                  <a:lnTo>
                    <a:pt x="702221" y="166370"/>
                  </a:lnTo>
                  <a:lnTo>
                    <a:pt x="702221" y="170180"/>
                  </a:lnTo>
                  <a:lnTo>
                    <a:pt x="719658" y="170180"/>
                  </a:lnTo>
                  <a:lnTo>
                    <a:pt x="719658" y="173990"/>
                  </a:lnTo>
                  <a:lnTo>
                    <a:pt x="737349" y="173990"/>
                  </a:lnTo>
                  <a:lnTo>
                    <a:pt x="737349" y="181610"/>
                  </a:lnTo>
                  <a:lnTo>
                    <a:pt x="758317" y="181610"/>
                  </a:lnTo>
                  <a:lnTo>
                    <a:pt x="758317" y="184150"/>
                  </a:lnTo>
                  <a:lnTo>
                    <a:pt x="775741" y="184150"/>
                  </a:lnTo>
                  <a:lnTo>
                    <a:pt x="775741" y="191770"/>
                  </a:lnTo>
                  <a:lnTo>
                    <a:pt x="811441" y="191770"/>
                  </a:lnTo>
                  <a:lnTo>
                    <a:pt x="811441" y="195580"/>
                  </a:lnTo>
                  <a:lnTo>
                    <a:pt x="832827" y="195580"/>
                  </a:lnTo>
                  <a:lnTo>
                    <a:pt x="832827" y="199390"/>
                  </a:lnTo>
                  <a:lnTo>
                    <a:pt x="850607" y="199390"/>
                  </a:lnTo>
                  <a:lnTo>
                    <a:pt x="850607" y="205740"/>
                  </a:lnTo>
                  <a:lnTo>
                    <a:pt x="868514" y="205740"/>
                  </a:lnTo>
                  <a:lnTo>
                    <a:pt x="868514" y="209550"/>
                  </a:lnTo>
                  <a:lnTo>
                    <a:pt x="888911" y="209550"/>
                  </a:lnTo>
                  <a:lnTo>
                    <a:pt x="888911" y="213360"/>
                  </a:lnTo>
                  <a:lnTo>
                    <a:pt x="906691" y="213360"/>
                  </a:lnTo>
                  <a:lnTo>
                    <a:pt x="906691" y="219710"/>
                  </a:lnTo>
                  <a:lnTo>
                    <a:pt x="924623" y="219710"/>
                  </a:lnTo>
                  <a:lnTo>
                    <a:pt x="924623" y="223520"/>
                  </a:lnTo>
                  <a:lnTo>
                    <a:pt x="946073" y="223520"/>
                  </a:lnTo>
                  <a:lnTo>
                    <a:pt x="946073" y="227330"/>
                  </a:lnTo>
                  <a:lnTo>
                    <a:pt x="963853" y="227330"/>
                  </a:lnTo>
                  <a:lnTo>
                    <a:pt x="963853" y="234950"/>
                  </a:lnTo>
                  <a:lnTo>
                    <a:pt x="977519" y="234950"/>
                  </a:lnTo>
                  <a:lnTo>
                    <a:pt x="977519" y="237490"/>
                  </a:lnTo>
                  <a:lnTo>
                    <a:pt x="1003236" y="237490"/>
                  </a:lnTo>
                  <a:lnTo>
                    <a:pt x="1003236" y="234950"/>
                  </a:lnTo>
                  <a:lnTo>
                    <a:pt x="1006195" y="234950"/>
                  </a:lnTo>
                  <a:lnTo>
                    <a:pt x="1006195" y="227330"/>
                  </a:lnTo>
                  <a:lnTo>
                    <a:pt x="1006195" y="223520"/>
                  </a:lnTo>
                  <a:lnTo>
                    <a:pt x="1006195" y="219710"/>
                  </a:lnTo>
                  <a:lnTo>
                    <a:pt x="1006195" y="213360"/>
                  </a:lnTo>
                  <a:lnTo>
                    <a:pt x="1010246" y="213360"/>
                  </a:lnTo>
                  <a:lnTo>
                    <a:pt x="1010246" y="209550"/>
                  </a:lnTo>
                  <a:lnTo>
                    <a:pt x="1010246" y="205740"/>
                  </a:lnTo>
                  <a:lnTo>
                    <a:pt x="1010246" y="199390"/>
                  </a:lnTo>
                  <a:lnTo>
                    <a:pt x="1012863" y="199390"/>
                  </a:lnTo>
                  <a:lnTo>
                    <a:pt x="1012863" y="195580"/>
                  </a:lnTo>
                  <a:lnTo>
                    <a:pt x="1012863" y="191770"/>
                  </a:lnTo>
                  <a:lnTo>
                    <a:pt x="1021003" y="191770"/>
                  </a:lnTo>
                  <a:lnTo>
                    <a:pt x="1021003" y="184150"/>
                  </a:lnTo>
                  <a:lnTo>
                    <a:pt x="1021003" y="181610"/>
                  </a:lnTo>
                  <a:lnTo>
                    <a:pt x="1021003" y="173990"/>
                  </a:lnTo>
                  <a:lnTo>
                    <a:pt x="1021003" y="170180"/>
                  </a:lnTo>
                  <a:lnTo>
                    <a:pt x="1023988" y="170180"/>
                  </a:lnTo>
                  <a:lnTo>
                    <a:pt x="1023988" y="166370"/>
                  </a:lnTo>
                  <a:lnTo>
                    <a:pt x="1023988" y="163830"/>
                  </a:lnTo>
                  <a:lnTo>
                    <a:pt x="1023988" y="157480"/>
                  </a:lnTo>
                  <a:lnTo>
                    <a:pt x="1030643" y="157480"/>
                  </a:lnTo>
                  <a:lnTo>
                    <a:pt x="1030643" y="152400"/>
                  </a:lnTo>
                  <a:lnTo>
                    <a:pt x="1030643" y="148590"/>
                  </a:lnTo>
                  <a:lnTo>
                    <a:pt x="1034669" y="148590"/>
                  </a:lnTo>
                  <a:lnTo>
                    <a:pt x="1034669" y="142240"/>
                  </a:lnTo>
                  <a:lnTo>
                    <a:pt x="1034669" y="139700"/>
                  </a:lnTo>
                  <a:lnTo>
                    <a:pt x="1034669" y="134620"/>
                  </a:lnTo>
                  <a:lnTo>
                    <a:pt x="1038923" y="134620"/>
                  </a:lnTo>
                  <a:lnTo>
                    <a:pt x="1038923" y="128270"/>
                  </a:lnTo>
                  <a:lnTo>
                    <a:pt x="1041400" y="128270"/>
                  </a:lnTo>
                  <a:lnTo>
                    <a:pt x="1041400" y="124460"/>
                  </a:lnTo>
                  <a:lnTo>
                    <a:pt x="1041400" y="116840"/>
                  </a:lnTo>
                  <a:lnTo>
                    <a:pt x="1041400" y="113030"/>
                  </a:lnTo>
                  <a:lnTo>
                    <a:pt x="1041400" y="110490"/>
                  </a:lnTo>
                  <a:lnTo>
                    <a:pt x="1048562" y="110490"/>
                  </a:lnTo>
                  <a:lnTo>
                    <a:pt x="1048562" y="106680"/>
                  </a:lnTo>
                  <a:lnTo>
                    <a:pt x="1048562" y="100330"/>
                  </a:lnTo>
                  <a:lnTo>
                    <a:pt x="1052588" y="100330"/>
                  </a:lnTo>
                  <a:lnTo>
                    <a:pt x="1052588" y="95250"/>
                  </a:lnTo>
                  <a:lnTo>
                    <a:pt x="1052588" y="92710"/>
                  </a:lnTo>
                  <a:lnTo>
                    <a:pt x="1052588" y="86360"/>
                  </a:lnTo>
                  <a:lnTo>
                    <a:pt x="1059319" y="86360"/>
                  </a:lnTo>
                  <a:lnTo>
                    <a:pt x="1059319" y="59690"/>
                  </a:lnTo>
                  <a:lnTo>
                    <a:pt x="1066330" y="59690"/>
                  </a:lnTo>
                  <a:lnTo>
                    <a:pt x="1066330" y="57150"/>
                  </a:lnTo>
                  <a:lnTo>
                    <a:pt x="1066330" y="53340"/>
                  </a:lnTo>
                  <a:lnTo>
                    <a:pt x="1070025" y="53340"/>
                  </a:lnTo>
                  <a:lnTo>
                    <a:pt x="1070025" y="39370"/>
                  </a:lnTo>
                  <a:lnTo>
                    <a:pt x="1074051" y="39370"/>
                  </a:lnTo>
                  <a:lnTo>
                    <a:pt x="1074051" y="35560"/>
                  </a:lnTo>
                  <a:lnTo>
                    <a:pt x="1074051" y="33020"/>
                  </a:lnTo>
                  <a:lnTo>
                    <a:pt x="1077087" y="33020"/>
                  </a:lnTo>
                  <a:lnTo>
                    <a:pt x="1077087" y="29210"/>
                  </a:lnTo>
                  <a:close/>
                </a:path>
                <a:path w="1088390" h="237490">
                  <a:moveTo>
                    <a:pt x="1087793" y="3810"/>
                  </a:moveTo>
                  <a:lnTo>
                    <a:pt x="1077087" y="3810"/>
                  </a:lnTo>
                  <a:lnTo>
                    <a:pt x="1077087" y="11430"/>
                  </a:lnTo>
                  <a:lnTo>
                    <a:pt x="1077087" y="13970"/>
                  </a:lnTo>
                  <a:lnTo>
                    <a:pt x="1077087" y="21590"/>
                  </a:lnTo>
                  <a:lnTo>
                    <a:pt x="1083754" y="21590"/>
                  </a:lnTo>
                  <a:lnTo>
                    <a:pt x="1083754" y="13970"/>
                  </a:lnTo>
                  <a:lnTo>
                    <a:pt x="1083754" y="11430"/>
                  </a:lnTo>
                  <a:lnTo>
                    <a:pt x="1087793" y="11430"/>
                  </a:lnTo>
                  <a:lnTo>
                    <a:pt x="1087793" y="3810"/>
                  </a:lnTo>
                  <a:close/>
                </a:path>
              </a:pathLst>
            </a:custGeom>
            <a:solidFill>
              <a:srgbClr val="0202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1875554" y="16529723"/>
              <a:ext cx="1225550" cy="334010"/>
            </a:xfrm>
            <a:custGeom>
              <a:avLst/>
              <a:gdLst/>
              <a:ahLst/>
              <a:cxnLst/>
              <a:rect l="l" t="t" r="r" b="b"/>
              <a:pathLst>
                <a:path w="1225550" h="334009">
                  <a:moveTo>
                    <a:pt x="95326" y="0"/>
                  </a:moveTo>
                  <a:lnTo>
                    <a:pt x="80530" y="0"/>
                  </a:lnTo>
                  <a:lnTo>
                    <a:pt x="80530" y="10160"/>
                  </a:lnTo>
                  <a:lnTo>
                    <a:pt x="80530" y="17780"/>
                  </a:lnTo>
                  <a:lnTo>
                    <a:pt x="77546" y="17780"/>
                  </a:lnTo>
                  <a:lnTo>
                    <a:pt x="77546" y="25400"/>
                  </a:lnTo>
                  <a:lnTo>
                    <a:pt x="73304" y="25400"/>
                  </a:lnTo>
                  <a:lnTo>
                    <a:pt x="73304" y="35560"/>
                  </a:lnTo>
                  <a:lnTo>
                    <a:pt x="73304" y="39370"/>
                  </a:lnTo>
                  <a:lnTo>
                    <a:pt x="95326" y="39370"/>
                  </a:lnTo>
                  <a:lnTo>
                    <a:pt x="95326" y="35560"/>
                  </a:lnTo>
                  <a:lnTo>
                    <a:pt x="95326" y="25400"/>
                  </a:lnTo>
                  <a:lnTo>
                    <a:pt x="95326" y="17780"/>
                  </a:lnTo>
                  <a:lnTo>
                    <a:pt x="95326" y="10160"/>
                  </a:lnTo>
                  <a:lnTo>
                    <a:pt x="95326" y="0"/>
                  </a:lnTo>
                  <a:close/>
                </a:path>
                <a:path w="1225550" h="334009">
                  <a:moveTo>
                    <a:pt x="130454" y="274320"/>
                  </a:moveTo>
                  <a:lnTo>
                    <a:pt x="95326" y="274320"/>
                  </a:lnTo>
                  <a:lnTo>
                    <a:pt x="95326" y="266700"/>
                  </a:lnTo>
                  <a:lnTo>
                    <a:pt x="95326" y="252730"/>
                  </a:lnTo>
                  <a:lnTo>
                    <a:pt x="95326" y="181610"/>
                  </a:lnTo>
                  <a:lnTo>
                    <a:pt x="66789" y="181610"/>
                  </a:lnTo>
                  <a:lnTo>
                    <a:pt x="66789" y="64770"/>
                  </a:lnTo>
                  <a:lnTo>
                    <a:pt x="62611" y="64770"/>
                  </a:lnTo>
                  <a:lnTo>
                    <a:pt x="62611" y="74930"/>
                  </a:lnTo>
                  <a:lnTo>
                    <a:pt x="56095" y="74930"/>
                  </a:lnTo>
                  <a:lnTo>
                    <a:pt x="56095" y="82550"/>
                  </a:lnTo>
                  <a:lnTo>
                    <a:pt x="56095" y="85090"/>
                  </a:lnTo>
                  <a:lnTo>
                    <a:pt x="52908" y="85090"/>
                  </a:lnTo>
                  <a:lnTo>
                    <a:pt x="52908" y="96520"/>
                  </a:lnTo>
                  <a:lnTo>
                    <a:pt x="44831" y="96520"/>
                  </a:lnTo>
                  <a:lnTo>
                    <a:pt x="44831" y="106680"/>
                  </a:lnTo>
                  <a:lnTo>
                    <a:pt x="42202" y="106680"/>
                  </a:lnTo>
                  <a:lnTo>
                    <a:pt x="42202" y="121920"/>
                  </a:lnTo>
                  <a:lnTo>
                    <a:pt x="38176" y="121920"/>
                  </a:lnTo>
                  <a:lnTo>
                    <a:pt x="38176" y="124460"/>
                  </a:lnTo>
                  <a:lnTo>
                    <a:pt x="38176" y="134620"/>
                  </a:lnTo>
                  <a:lnTo>
                    <a:pt x="35191" y="134620"/>
                  </a:lnTo>
                  <a:lnTo>
                    <a:pt x="35191" y="139700"/>
                  </a:lnTo>
                  <a:lnTo>
                    <a:pt x="35191" y="149860"/>
                  </a:lnTo>
                  <a:lnTo>
                    <a:pt x="27406" y="149860"/>
                  </a:lnTo>
                  <a:lnTo>
                    <a:pt x="27406" y="153670"/>
                  </a:lnTo>
                  <a:lnTo>
                    <a:pt x="24434" y="153670"/>
                  </a:lnTo>
                  <a:lnTo>
                    <a:pt x="24434" y="160020"/>
                  </a:lnTo>
                  <a:lnTo>
                    <a:pt x="24434" y="170180"/>
                  </a:lnTo>
                  <a:lnTo>
                    <a:pt x="20396" y="170180"/>
                  </a:lnTo>
                  <a:lnTo>
                    <a:pt x="20396" y="181610"/>
                  </a:lnTo>
                  <a:lnTo>
                    <a:pt x="17208" y="181610"/>
                  </a:lnTo>
                  <a:lnTo>
                    <a:pt x="17208" y="195580"/>
                  </a:lnTo>
                  <a:lnTo>
                    <a:pt x="13741" y="195580"/>
                  </a:lnTo>
                  <a:lnTo>
                    <a:pt x="13741" y="203200"/>
                  </a:lnTo>
                  <a:lnTo>
                    <a:pt x="9702" y="203200"/>
                  </a:lnTo>
                  <a:lnTo>
                    <a:pt x="9702" y="209550"/>
                  </a:lnTo>
                  <a:lnTo>
                    <a:pt x="9702" y="217170"/>
                  </a:lnTo>
                  <a:lnTo>
                    <a:pt x="2476" y="217170"/>
                  </a:lnTo>
                  <a:lnTo>
                    <a:pt x="2476" y="228600"/>
                  </a:lnTo>
                  <a:lnTo>
                    <a:pt x="2476" y="229870"/>
                  </a:lnTo>
                  <a:lnTo>
                    <a:pt x="0" y="229870"/>
                  </a:lnTo>
                  <a:lnTo>
                    <a:pt x="0" y="245110"/>
                  </a:lnTo>
                  <a:lnTo>
                    <a:pt x="0" y="252730"/>
                  </a:lnTo>
                  <a:lnTo>
                    <a:pt x="0" y="327660"/>
                  </a:lnTo>
                  <a:lnTo>
                    <a:pt x="2476" y="327660"/>
                  </a:lnTo>
                  <a:lnTo>
                    <a:pt x="2476" y="330200"/>
                  </a:lnTo>
                  <a:lnTo>
                    <a:pt x="20396" y="330200"/>
                  </a:lnTo>
                  <a:lnTo>
                    <a:pt x="20396" y="334010"/>
                  </a:lnTo>
                  <a:lnTo>
                    <a:pt x="130454" y="334010"/>
                  </a:lnTo>
                  <a:lnTo>
                    <a:pt x="130454" y="330200"/>
                  </a:lnTo>
                  <a:lnTo>
                    <a:pt x="130454" y="327660"/>
                  </a:lnTo>
                  <a:lnTo>
                    <a:pt x="130454" y="312420"/>
                  </a:lnTo>
                  <a:lnTo>
                    <a:pt x="130454" y="300990"/>
                  </a:lnTo>
                  <a:lnTo>
                    <a:pt x="130454" y="284480"/>
                  </a:lnTo>
                  <a:lnTo>
                    <a:pt x="130454" y="274320"/>
                  </a:lnTo>
                  <a:close/>
                </a:path>
                <a:path w="1225550" h="334009">
                  <a:moveTo>
                    <a:pt x="1126109" y="274320"/>
                  </a:moveTo>
                  <a:lnTo>
                    <a:pt x="1097483" y="274320"/>
                  </a:lnTo>
                  <a:lnTo>
                    <a:pt x="1097483" y="284480"/>
                  </a:lnTo>
                  <a:lnTo>
                    <a:pt x="1097483" y="300990"/>
                  </a:lnTo>
                  <a:lnTo>
                    <a:pt x="1097483" y="312420"/>
                  </a:lnTo>
                  <a:lnTo>
                    <a:pt x="1097483" y="327660"/>
                  </a:lnTo>
                  <a:lnTo>
                    <a:pt x="1097483" y="330200"/>
                  </a:lnTo>
                  <a:lnTo>
                    <a:pt x="1097483" y="334010"/>
                  </a:lnTo>
                  <a:lnTo>
                    <a:pt x="1108189" y="334010"/>
                  </a:lnTo>
                  <a:lnTo>
                    <a:pt x="1108189" y="330200"/>
                  </a:lnTo>
                  <a:lnTo>
                    <a:pt x="1111161" y="330200"/>
                  </a:lnTo>
                  <a:lnTo>
                    <a:pt x="1111161" y="327660"/>
                  </a:lnTo>
                  <a:lnTo>
                    <a:pt x="1111161" y="312420"/>
                  </a:lnTo>
                  <a:lnTo>
                    <a:pt x="1118882" y="312420"/>
                  </a:lnTo>
                  <a:lnTo>
                    <a:pt x="1118882" y="300990"/>
                  </a:lnTo>
                  <a:lnTo>
                    <a:pt x="1121930" y="300990"/>
                  </a:lnTo>
                  <a:lnTo>
                    <a:pt x="1121930" y="284480"/>
                  </a:lnTo>
                  <a:lnTo>
                    <a:pt x="1126109" y="284480"/>
                  </a:lnTo>
                  <a:lnTo>
                    <a:pt x="1126109" y="274320"/>
                  </a:lnTo>
                  <a:close/>
                </a:path>
                <a:path w="1225550" h="334009">
                  <a:moveTo>
                    <a:pt x="1157617" y="181610"/>
                  </a:moveTo>
                  <a:lnTo>
                    <a:pt x="1129080" y="181610"/>
                  </a:lnTo>
                  <a:lnTo>
                    <a:pt x="1129080" y="195580"/>
                  </a:lnTo>
                  <a:lnTo>
                    <a:pt x="1129080" y="203200"/>
                  </a:lnTo>
                  <a:lnTo>
                    <a:pt x="1129080" y="266700"/>
                  </a:lnTo>
                  <a:lnTo>
                    <a:pt x="1136662" y="266700"/>
                  </a:lnTo>
                  <a:lnTo>
                    <a:pt x="1136662" y="252730"/>
                  </a:lnTo>
                  <a:lnTo>
                    <a:pt x="1139850" y="252730"/>
                  </a:lnTo>
                  <a:lnTo>
                    <a:pt x="1139850" y="245110"/>
                  </a:lnTo>
                  <a:lnTo>
                    <a:pt x="1143889" y="245110"/>
                  </a:lnTo>
                  <a:lnTo>
                    <a:pt x="1143889" y="229870"/>
                  </a:lnTo>
                  <a:lnTo>
                    <a:pt x="1143889" y="228600"/>
                  </a:lnTo>
                  <a:lnTo>
                    <a:pt x="1146505" y="228600"/>
                  </a:lnTo>
                  <a:lnTo>
                    <a:pt x="1146505" y="217170"/>
                  </a:lnTo>
                  <a:lnTo>
                    <a:pt x="1150543" y="217170"/>
                  </a:lnTo>
                  <a:lnTo>
                    <a:pt x="1150543" y="209550"/>
                  </a:lnTo>
                  <a:lnTo>
                    <a:pt x="1154582" y="209550"/>
                  </a:lnTo>
                  <a:lnTo>
                    <a:pt x="1154582" y="203200"/>
                  </a:lnTo>
                  <a:lnTo>
                    <a:pt x="1154582" y="195580"/>
                  </a:lnTo>
                  <a:lnTo>
                    <a:pt x="1157617" y="195580"/>
                  </a:lnTo>
                  <a:lnTo>
                    <a:pt x="1157617" y="181610"/>
                  </a:lnTo>
                  <a:close/>
                </a:path>
                <a:path w="1225550" h="334009">
                  <a:moveTo>
                    <a:pt x="1225473" y="0"/>
                  </a:moveTo>
                  <a:lnTo>
                    <a:pt x="1129080" y="0"/>
                  </a:lnTo>
                  <a:lnTo>
                    <a:pt x="1129080" y="10160"/>
                  </a:lnTo>
                  <a:lnTo>
                    <a:pt x="1129080" y="17780"/>
                  </a:lnTo>
                  <a:lnTo>
                    <a:pt x="1129080" y="25400"/>
                  </a:lnTo>
                  <a:lnTo>
                    <a:pt x="1129080" y="35560"/>
                  </a:lnTo>
                  <a:lnTo>
                    <a:pt x="1129080" y="39370"/>
                  </a:lnTo>
                  <a:lnTo>
                    <a:pt x="1164272" y="39370"/>
                  </a:lnTo>
                  <a:lnTo>
                    <a:pt x="1164272" y="170180"/>
                  </a:lnTo>
                  <a:lnTo>
                    <a:pt x="1168323" y="170180"/>
                  </a:lnTo>
                  <a:lnTo>
                    <a:pt x="1168323" y="160020"/>
                  </a:lnTo>
                  <a:lnTo>
                    <a:pt x="1174978" y="160020"/>
                  </a:lnTo>
                  <a:lnTo>
                    <a:pt x="1174978" y="153670"/>
                  </a:lnTo>
                  <a:lnTo>
                    <a:pt x="1179004" y="153670"/>
                  </a:lnTo>
                  <a:lnTo>
                    <a:pt x="1179004" y="149860"/>
                  </a:lnTo>
                  <a:lnTo>
                    <a:pt x="1179004" y="139700"/>
                  </a:lnTo>
                  <a:lnTo>
                    <a:pt x="1182204" y="139700"/>
                  </a:lnTo>
                  <a:lnTo>
                    <a:pt x="1182204" y="134620"/>
                  </a:lnTo>
                  <a:lnTo>
                    <a:pt x="1182204" y="124460"/>
                  </a:lnTo>
                  <a:lnTo>
                    <a:pt x="1186230" y="124460"/>
                  </a:lnTo>
                  <a:lnTo>
                    <a:pt x="1186230" y="121920"/>
                  </a:lnTo>
                  <a:lnTo>
                    <a:pt x="1186230" y="106680"/>
                  </a:lnTo>
                  <a:lnTo>
                    <a:pt x="1192961" y="106680"/>
                  </a:lnTo>
                  <a:lnTo>
                    <a:pt x="1192961" y="96520"/>
                  </a:lnTo>
                  <a:lnTo>
                    <a:pt x="1197000" y="96520"/>
                  </a:lnTo>
                  <a:lnTo>
                    <a:pt x="1197000" y="85090"/>
                  </a:lnTo>
                  <a:lnTo>
                    <a:pt x="1197000" y="82550"/>
                  </a:lnTo>
                  <a:lnTo>
                    <a:pt x="1199972" y="82550"/>
                  </a:lnTo>
                  <a:lnTo>
                    <a:pt x="1199972" y="74930"/>
                  </a:lnTo>
                  <a:lnTo>
                    <a:pt x="1203452" y="74930"/>
                  </a:lnTo>
                  <a:lnTo>
                    <a:pt x="1203452" y="64770"/>
                  </a:lnTo>
                  <a:lnTo>
                    <a:pt x="1203452" y="57150"/>
                  </a:lnTo>
                  <a:lnTo>
                    <a:pt x="1207693" y="57150"/>
                  </a:lnTo>
                  <a:lnTo>
                    <a:pt x="1207693" y="45720"/>
                  </a:lnTo>
                  <a:lnTo>
                    <a:pt x="1210678" y="45720"/>
                  </a:lnTo>
                  <a:lnTo>
                    <a:pt x="1210678" y="39370"/>
                  </a:lnTo>
                  <a:lnTo>
                    <a:pt x="1210678" y="35560"/>
                  </a:lnTo>
                  <a:lnTo>
                    <a:pt x="1217396" y="35560"/>
                  </a:lnTo>
                  <a:lnTo>
                    <a:pt x="1217396" y="25400"/>
                  </a:lnTo>
                  <a:lnTo>
                    <a:pt x="1221447" y="25400"/>
                  </a:lnTo>
                  <a:lnTo>
                    <a:pt x="1221447" y="17780"/>
                  </a:lnTo>
                  <a:lnTo>
                    <a:pt x="1221447" y="10160"/>
                  </a:lnTo>
                  <a:lnTo>
                    <a:pt x="1225473" y="10160"/>
                  </a:lnTo>
                  <a:lnTo>
                    <a:pt x="1225473" y="0"/>
                  </a:lnTo>
                  <a:close/>
                </a:path>
              </a:pathLst>
            </a:custGeom>
            <a:solidFill>
              <a:srgbClr val="0202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1960124" y="15818421"/>
              <a:ext cx="1148080" cy="1110615"/>
            </a:xfrm>
            <a:custGeom>
              <a:avLst/>
              <a:gdLst/>
              <a:ahLst/>
              <a:cxnLst/>
              <a:rect l="l" t="t" r="r" b="b"/>
              <a:pathLst>
                <a:path w="1148080" h="1110615">
                  <a:moveTo>
                    <a:pt x="10756" y="690981"/>
                  </a:moveTo>
                  <a:lnTo>
                    <a:pt x="6654" y="690981"/>
                  </a:lnTo>
                  <a:lnTo>
                    <a:pt x="6654" y="701141"/>
                  </a:lnTo>
                  <a:lnTo>
                    <a:pt x="0" y="701141"/>
                  </a:lnTo>
                  <a:lnTo>
                    <a:pt x="0" y="711301"/>
                  </a:lnTo>
                  <a:lnTo>
                    <a:pt x="10756" y="711301"/>
                  </a:lnTo>
                  <a:lnTo>
                    <a:pt x="10756" y="701141"/>
                  </a:lnTo>
                  <a:lnTo>
                    <a:pt x="10756" y="690981"/>
                  </a:lnTo>
                  <a:close/>
                </a:path>
                <a:path w="1148080" h="1110615">
                  <a:moveTo>
                    <a:pt x="45885" y="598271"/>
                  </a:moveTo>
                  <a:lnTo>
                    <a:pt x="38303" y="598271"/>
                  </a:lnTo>
                  <a:lnTo>
                    <a:pt x="38303" y="604621"/>
                  </a:lnTo>
                  <a:lnTo>
                    <a:pt x="38303" y="608431"/>
                  </a:lnTo>
                  <a:lnTo>
                    <a:pt x="38303" y="616051"/>
                  </a:lnTo>
                  <a:lnTo>
                    <a:pt x="31153" y="616051"/>
                  </a:lnTo>
                  <a:lnTo>
                    <a:pt x="31153" y="633831"/>
                  </a:lnTo>
                  <a:lnTo>
                    <a:pt x="28676" y="633831"/>
                  </a:lnTo>
                  <a:lnTo>
                    <a:pt x="28676" y="643991"/>
                  </a:lnTo>
                  <a:lnTo>
                    <a:pt x="24422" y="643991"/>
                  </a:lnTo>
                  <a:lnTo>
                    <a:pt x="24422" y="651611"/>
                  </a:lnTo>
                  <a:lnTo>
                    <a:pt x="17411" y="651611"/>
                  </a:lnTo>
                  <a:lnTo>
                    <a:pt x="17411" y="665581"/>
                  </a:lnTo>
                  <a:lnTo>
                    <a:pt x="13741" y="665581"/>
                  </a:lnTo>
                  <a:lnTo>
                    <a:pt x="13741" y="679551"/>
                  </a:lnTo>
                  <a:lnTo>
                    <a:pt x="45885" y="679551"/>
                  </a:lnTo>
                  <a:lnTo>
                    <a:pt x="45885" y="665581"/>
                  </a:lnTo>
                  <a:lnTo>
                    <a:pt x="45885" y="651611"/>
                  </a:lnTo>
                  <a:lnTo>
                    <a:pt x="45885" y="604621"/>
                  </a:lnTo>
                  <a:lnTo>
                    <a:pt x="45885" y="598271"/>
                  </a:lnTo>
                  <a:close/>
                </a:path>
                <a:path w="1148080" h="1110615">
                  <a:moveTo>
                    <a:pt x="875233" y="555091"/>
                  </a:moveTo>
                  <a:lnTo>
                    <a:pt x="857326" y="555091"/>
                  </a:lnTo>
                  <a:lnTo>
                    <a:pt x="857326" y="551281"/>
                  </a:lnTo>
                  <a:lnTo>
                    <a:pt x="857326" y="548500"/>
                  </a:lnTo>
                  <a:lnTo>
                    <a:pt x="857326" y="0"/>
                  </a:lnTo>
                  <a:lnTo>
                    <a:pt x="56095" y="0"/>
                  </a:lnTo>
                  <a:lnTo>
                    <a:pt x="56095" y="548500"/>
                  </a:lnTo>
                  <a:lnTo>
                    <a:pt x="56095" y="548741"/>
                  </a:lnTo>
                  <a:lnTo>
                    <a:pt x="56095" y="569061"/>
                  </a:lnTo>
                  <a:lnTo>
                    <a:pt x="49072" y="569061"/>
                  </a:lnTo>
                  <a:lnTo>
                    <a:pt x="49072" y="572871"/>
                  </a:lnTo>
                  <a:lnTo>
                    <a:pt x="49072" y="573493"/>
                  </a:lnTo>
                  <a:lnTo>
                    <a:pt x="49072" y="576681"/>
                  </a:lnTo>
                  <a:lnTo>
                    <a:pt x="49072" y="584301"/>
                  </a:lnTo>
                  <a:lnTo>
                    <a:pt x="45885" y="584301"/>
                  </a:lnTo>
                  <a:lnTo>
                    <a:pt x="45885" y="586841"/>
                  </a:lnTo>
                  <a:lnTo>
                    <a:pt x="56095" y="586841"/>
                  </a:lnTo>
                  <a:lnTo>
                    <a:pt x="56095" y="1110183"/>
                  </a:lnTo>
                  <a:lnTo>
                    <a:pt x="243840" y="1110183"/>
                  </a:lnTo>
                  <a:lnTo>
                    <a:pt x="243840" y="555091"/>
                  </a:lnTo>
                  <a:lnTo>
                    <a:pt x="818083" y="555091"/>
                  </a:lnTo>
                  <a:lnTo>
                    <a:pt x="818083" y="1110183"/>
                  </a:lnTo>
                  <a:lnTo>
                    <a:pt x="857326" y="1110183"/>
                  </a:lnTo>
                  <a:lnTo>
                    <a:pt x="857326" y="560171"/>
                  </a:lnTo>
                  <a:lnTo>
                    <a:pt x="875233" y="560171"/>
                  </a:lnTo>
                  <a:lnTo>
                    <a:pt x="875233" y="559523"/>
                  </a:lnTo>
                  <a:lnTo>
                    <a:pt x="875233" y="555091"/>
                  </a:lnTo>
                  <a:close/>
                </a:path>
                <a:path w="1148080" h="1110615">
                  <a:moveTo>
                    <a:pt x="899680" y="560171"/>
                  </a:moveTo>
                  <a:lnTo>
                    <a:pt x="881900" y="560171"/>
                  </a:lnTo>
                  <a:lnTo>
                    <a:pt x="881900" y="566064"/>
                  </a:lnTo>
                  <a:lnTo>
                    <a:pt x="881900" y="566521"/>
                  </a:lnTo>
                  <a:lnTo>
                    <a:pt x="899680" y="566521"/>
                  </a:lnTo>
                  <a:lnTo>
                    <a:pt x="899680" y="566064"/>
                  </a:lnTo>
                  <a:lnTo>
                    <a:pt x="899680" y="560171"/>
                  </a:lnTo>
                  <a:close/>
                </a:path>
                <a:path w="1148080" h="1110615">
                  <a:moveTo>
                    <a:pt x="974750" y="576681"/>
                  </a:moveTo>
                  <a:lnTo>
                    <a:pt x="956830" y="576681"/>
                  </a:lnTo>
                  <a:lnTo>
                    <a:pt x="956830" y="573493"/>
                  </a:lnTo>
                  <a:lnTo>
                    <a:pt x="956830" y="572871"/>
                  </a:lnTo>
                  <a:lnTo>
                    <a:pt x="939063" y="572871"/>
                  </a:lnTo>
                  <a:lnTo>
                    <a:pt x="939063" y="569061"/>
                  </a:lnTo>
                  <a:lnTo>
                    <a:pt x="913345" y="569061"/>
                  </a:lnTo>
                  <a:lnTo>
                    <a:pt x="913345" y="572871"/>
                  </a:lnTo>
                  <a:lnTo>
                    <a:pt x="913345" y="573493"/>
                  </a:lnTo>
                  <a:lnTo>
                    <a:pt x="913345" y="576681"/>
                  </a:lnTo>
                  <a:lnTo>
                    <a:pt x="948690" y="576681"/>
                  </a:lnTo>
                  <a:lnTo>
                    <a:pt x="948690" y="584301"/>
                  </a:lnTo>
                  <a:lnTo>
                    <a:pt x="974750" y="584301"/>
                  </a:lnTo>
                  <a:lnTo>
                    <a:pt x="974750" y="576681"/>
                  </a:lnTo>
                  <a:close/>
                </a:path>
                <a:path w="1148080" h="1110615">
                  <a:moveTo>
                    <a:pt x="995146" y="584301"/>
                  </a:moveTo>
                  <a:lnTo>
                    <a:pt x="977226" y="584301"/>
                  </a:lnTo>
                  <a:lnTo>
                    <a:pt x="977226" y="586841"/>
                  </a:lnTo>
                  <a:lnTo>
                    <a:pt x="995146" y="586841"/>
                  </a:lnTo>
                  <a:lnTo>
                    <a:pt x="995146" y="584301"/>
                  </a:lnTo>
                  <a:close/>
                </a:path>
                <a:path w="1148080" h="1110615">
                  <a:moveTo>
                    <a:pt x="1147559" y="616051"/>
                  </a:moveTo>
                  <a:lnTo>
                    <a:pt x="1112431" y="616051"/>
                  </a:lnTo>
                  <a:lnTo>
                    <a:pt x="1112431" y="608431"/>
                  </a:lnTo>
                  <a:lnTo>
                    <a:pt x="1094435" y="608431"/>
                  </a:lnTo>
                  <a:lnTo>
                    <a:pt x="1094435" y="604621"/>
                  </a:lnTo>
                  <a:lnTo>
                    <a:pt x="1070013" y="604621"/>
                  </a:lnTo>
                  <a:lnTo>
                    <a:pt x="1070013" y="598271"/>
                  </a:lnTo>
                  <a:lnTo>
                    <a:pt x="1034313" y="598271"/>
                  </a:lnTo>
                  <a:lnTo>
                    <a:pt x="1034313" y="591921"/>
                  </a:lnTo>
                  <a:lnTo>
                    <a:pt x="1012913" y="591921"/>
                  </a:lnTo>
                  <a:lnTo>
                    <a:pt x="1012913" y="679551"/>
                  </a:lnTo>
                  <a:lnTo>
                    <a:pt x="1044511" y="679551"/>
                  </a:lnTo>
                  <a:lnTo>
                    <a:pt x="1044511" y="690981"/>
                  </a:lnTo>
                  <a:lnTo>
                    <a:pt x="1044511" y="701141"/>
                  </a:lnTo>
                  <a:lnTo>
                    <a:pt x="1044511" y="711301"/>
                  </a:lnTo>
                  <a:lnTo>
                    <a:pt x="1044511" y="721461"/>
                  </a:lnTo>
                  <a:lnTo>
                    <a:pt x="1140904" y="721461"/>
                  </a:lnTo>
                  <a:lnTo>
                    <a:pt x="1140904" y="711301"/>
                  </a:lnTo>
                  <a:lnTo>
                    <a:pt x="1147559" y="711301"/>
                  </a:lnTo>
                  <a:lnTo>
                    <a:pt x="1147559" y="701141"/>
                  </a:lnTo>
                  <a:lnTo>
                    <a:pt x="1147559" y="633831"/>
                  </a:lnTo>
                  <a:lnTo>
                    <a:pt x="1147559" y="616051"/>
                  </a:lnTo>
                  <a:close/>
                </a:path>
              </a:pathLst>
            </a:custGeom>
            <a:solidFill>
              <a:srgbClr val="0202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2055590" y="16207143"/>
              <a:ext cx="290195" cy="64769"/>
            </a:xfrm>
            <a:custGeom>
              <a:avLst/>
              <a:gdLst/>
              <a:ahLst/>
              <a:cxnLst/>
              <a:rect l="l" t="t" r="r" b="b"/>
              <a:pathLst>
                <a:path w="290195" h="64769">
                  <a:moveTo>
                    <a:pt x="290106" y="57150"/>
                  </a:moveTo>
                  <a:lnTo>
                    <a:pt x="272884" y="57150"/>
                  </a:lnTo>
                  <a:lnTo>
                    <a:pt x="272884" y="53340"/>
                  </a:lnTo>
                  <a:lnTo>
                    <a:pt x="233997" y="53340"/>
                  </a:lnTo>
                  <a:lnTo>
                    <a:pt x="233997" y="46990"/>
                  </a:lnTo>
                  <a:lnTo>
                    <a:pt x="208508" y="46990"/>
                  </a:lnTo>
                  <a:lnTo>
                    <a:pt x="208508" y="43180"/>
                  </a:lnTo>
                  <a:lnTo>
                    <a:pt x="194843" y="43180"/>
                  </a:lnTo>
                  <a:lnTo>
                    <a:pt x="194843" y="39370"/>
                  </a:lnTo>
                  <a:lnTo>
                    <a:pt x="170192" y="39370"/>
                  </a:lnTo>
                  <a:lnTo>
                    <a:pt x="170192" y="31750"/>
                  </a:lnTo>
                  <a:lnTo>
                    <a:pt x="155460" y="31750"/>
                  </a:lnTo>
                  <a:lnTo>
                    <a:pt x="155460" y="27940"/>
                  </a:lnTo>
                  <a:lnTo>
                    <a:pt x="131025" y="27940"/>
                  </a:lnTo>
                  <a:lnTo>
                    <a:pt x="131025" y="25400"/>
                  </a:lnTo>
                  <a:lnTo>
                    <a:pt x="113245" y="25400"/>
                  </a:lnTo>
                  <a:lnTo>
                    <a:pt x="113245" y="17780"/>
                  </a:lnTo>
                  <a:lnTo>
                    <a:pt x="92290" y="17780"/>
                  </a:lnTo>
                  <a:lnTo>
                    <a:pt x="92290" y="13970"/>
                  </a:lnTo>
                  <a:lnTo>
                    <a:pt x="74930" y="13970"/>
                  </a:lnTo>
                  <a:lnTo>
                    <a:pt x="74930" y="11430"/>
                  </a:lnTo>
                  <a:lnTo>
                    <a:pt x="56946" y="11430"/>
                  </a:lnTo>
                  <a:lnTo>
                    <a:pt x="56946" y="7620"/>
                  </a:lnTo>
                  <a:lnTo>
                    <a:pt x="35204" y="7620"/>
                  </a:lnTo>
                  <a:lnTo>
                    <a:pt x="35204" y="0"/>
                  </a:lnTo>
                  <a:lnTo>
                    <a:pt x="17780" y="0"/>
                  </a:lnTo>
                  <a:lnTo>
                    <a:pt x="17780" y="7620"/>
                  </a:lnTo>
                  <a:lnTo>
                    <a:pt x="17780" y="11430"/>
                  </a:lnTo>
                  <a:lnTo>
                    <a:pt x="17780" y="13970"/>
                  </a:lnTo>
                  <a:lnTo>
                    <a:pt x="13741" y="13970"/>
                  </a:lnTo>
                  <a:lnTo>
                    <a:pt x="13741" y="17780"/>
                  </a:lnTo>
                  <a:lnTo>
                    <a:pt x="13741" y="25400"/>
                  </a:lnTo>
                  <a:lnTo>
                    <a:pt x="13741" y="27940"/>
                  </a:lnTo>
                  <a:lnTo>
                    <a:pt x="10769" y="27940"/>
                  </a:lnTo>
                  <a:lnTo>
                    <a:pt x="10769" y="31750"/>
                  </a:lnTo>
                  <a:lnTo>
                    <a:pt x="10769" y="39370"/>
                  </a:lnTo>
                  <a:lnTo>
                    <a:pt x="10769" y="43180"/>
                  </a:lnTo>
                  <a:lnTo>
                    <a:pt x="6515" y="43180"/>
                  </a:lnTo>
                  <a:lnTo>
                    <a:pt x="6515" y="46990"/>
                  </a:lnTo>
                  <a:lnTo>
                    <a:pt x="6515" y="53340"/>
                  </a:lnTo>
                  <a:lnTo>
                    <a:pt x="0" y="53340"/>
                  </a:lnTo>
                  <a:lnTo>
                    <a:pt x="0" y="57150"/>
                  </a:lnTo>
                  <a:lnTo>
                    <a:pt x="0" y="64770"/>
                  </a:lnTo>
                  <a:lnTo>
                    <a:pt x="290106" y="64770"/>
                  </a:lnTo>
                  <a:lnTo>
                    <a:pt x="290106" y="57150"/>
                  </a:lnTo>
                  <a:close/>
                </a:path>
              </a:pathLst>
            </a:custGeom>
            <a:solidFill>
              <a:srgbClr val="0202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1902961" y="16859923"/>
              <a:ext cx="1081405" cy="237490"/>
            </a:xfrm>
            <a:custGeom>
              <a:avLst/>
              <a:gdLst/>
              <a:ahLst/>
              <a:cxnLst/>
              <a:rect l="l" t="t" r="r" b="b"/>
              <a:pathLst>
                <a:path w="1081404" h="237490">
                  <a:moveTo>
                    <a:pt x="103047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0769" y="3810"/>
                  </a:lnTo>
                  <a:lnTo>
                    <a:pt x="10769" y="11430"/>
                  </a:lnTo>
                  <a:lnTo>
                    <a:pt x="35204" y="11430"/>
                  </a:lnTo>
                  <a:lnTo>
                    <a:pt x="35204" y="13970"/>
                  </a:lnTo>
                  <a:lnTo>
                    <a:pt x="50139" y="13970"/>
                  </a:lnTo>
                  <a:lnTo>
                    <a:pt x="50139" y="21590"/>
                  </a:lnTo>
                  <a:lnTo>
                    <a:pt x="85839" y="21590"/>
                  </a:lnTo>
                  <a:lnTo>
                    <a:pt x="85839" y="29210"/>
                  </a:lnTo>
                  <a:lnTo>
                    <a:pt x="103047" y="29210"/>
                  </a:lnTo>
                  <a:lnTo>
                    <a:pt x="103047" y="21590"/>
                  </a:lnTo>
                  <a:lnTo>
                    <a:pt x="103047" y="13970"/>
                  </a:lnTo>
                  <a:lnTo>
                    <a:pt x="103047" y="11430"/>
                  </a:lnTo>
                  <a:lnTo>
                    <a:pt x="103047" y="3810"/>
                  </a:lnTo>
                  <a:lnTo>
                    <a:pt x="103047" y="0"/>
                  </a:lnTo>
                  <a:close/>
                </a:path>
                <a:path w="1081404" h="237490">
                  <a:moveTo>
                    <a:pt x="130670" y="29210"/>
                  </a:moveTo>
                  <a:lnTo>
                    <a:pt x="106235" y="29210"/>
                  </a:lnTo>
                  <a:lnTo>
                    <a:pt x="106235" y="33020"/>
                  </a:lnTo>
                  <a:lnTo>
                    <a:pt x="123939" y="33020"/>
                  </a:lnTo>
                  <a:lnTo>
                    <a:pt x="123939" y="35560"/>
                  </a:lnTo>
                  <a:lnTo>
                    <a:pt x="130670" y="35560"/>
                  </a:lnTo>
                  <a:lnTo>
                    <a:pt x="130670" y="33020"/>
                  </a:lnTo>
                  <a:lnTo>
                    <a:pt x="130670" y="29210"/>
                  </a:lnTo>
                  <a:close/>
                </a:path>
                <a:path w="1081404" h="237490">
                  <a:moveTo>
                    <a:pt x="199085" y="39370"/>
                  </a:moveTo>
                  <a:lnTo>
                    <a:pt x="166370" y="39370"/>
                  </a:lnTo>
                  <a:lnTo>
                    <a:pt x="166370" y="35560"/>
                  </a:lnTo>
                  <a:lnTo>
                    <a:pt x="141935" y="35560"/>
                  </a:lnTo>
                  <a:lnTo>
                    <a:pt x="141935" y="39370"/>
                  </a:lnTo>
                  <a:lnTo>
                    <a:pt x="159143" y="39370"/>
                  </a:lnTo>
                  <a:lnTo>
                    <a:pt x="159143" y="42532"/>
                  </a:lnTo>
                  <a:lnTo>
                    <a:pt x="159143" y="43180"/>
                  </a:lnTo>
                  <a:lnTo>
                    <a:pt x="177063" y="43180"/>
                  </a:lnTo>
                  <a:lnTo>
                    <a:pt x="177063" y="50800"/>
                  </a:lnTo>
                  <a:lnTo>
                    <a:pt x="199085" y="50800"/>
                  </a:lnTo>
                  <a:lnTo>
                    <a:pt x="199085" y="43180"/>
                  </a:lnTo>
                  <a:lnTo>
                    <a:pt x="199085" y="42532"/>
                  </a:lnTo>
                  <a:lnTo>
                    <a:pt x="199085" y="39370"/>
                  </a:lnTo>
                  <a:close/>
                </a:path>
                <a:path w="1081404" h="237490">
                  <a:moveTo>
                    <a:pt x="234213" y="50800"/>
                  </a:moveTo>
                  <a:lnTo>
                    <a:pt x="199085" y="50800"/>
                  </a:lnTo>
                  <a:lnTo>
                    <a:pt x="199085" y="52882"/>
                  </a:lnTo>
                  <a:lnTo>
                    <a:pt x="199085" y="53340"/>
                  </a:lnTo>
                  <a:lnTo>
                    <a:pt x="216306" y="53340"/>
                  </a:lnTo>
                  <a:lnTo>
                    <a:pt x="216306" y="57150"/>
                  </a:lnTo>
                  <a:lnTo>
                    <a:pt x="234213" y="57150"/>
                  </a:lnTo>
                  <a:lnTo>
                    <a:pt x="234213" y="53340"/>
                  </a:lnTo>
                  <a:lnTo>
                    <a:pt x="234213" y="52882"/>
                  </a:lnTo>
                  <a:lnTo>
                    <a:pt x="234213" y="50800"/>
                  </a:lnTo>
                  <a:close/>
                </a:path>
                <a:path w="1081404" h="237490">
                  <a:moveTo>
                    <a:pt x="262686" y="59690"/>
                  </a:moveTo>
                  <a:lnTo>
                    <a:pt x="251993" y="59690"/>
                  </a:lnTo>
                  <a:lnTo>
                    <a:pt x="251993" y="60312"/>
                  </a:lnTo>
                  <a:lnTo>
                    <a:pt x="251993" y="68580"/>
                  </a:lnTo>
                  <a:lnTo>
                    <a:pt x="262686" y="68580"/>
                  </a:lnTo>
                  <a:lnTo>
                    <a:pt x="262686" y="60312"/>
                  </a:lnTo>
                  <a:lnTo>
                    <a:pt x="262686" y="59690"/>
                  </a:lnTo>
                  <a:close/>
                </a:path>
                <a:path w="1081404" h="237490">
                  <a:moveTo>
                    <a:pt x="1070076" y="29210"/>
                  </a:moveTo>
                  <a:lnTo>
                    <a:pt x="1034389" y="29210"/>
                  </a:lnTo>
                  <a:lnTo>
                    <a:pt x="1034389" y="33020"/>
                  </a:lnTo>
                  <a:lnTo>
                    <a:pt x="1034389" y="35560"/>
                  </a:lnTo>
                  <a:lnTo>
                    <a:pt x="1005852" y="35560"/>
                  </a:lnTo>
                  <a:lnTo>
                    <a:pt x="1005852" y="39370"/>
                  </a:lnTo>
                  <a:lnTo>
                    <a:pt x="970508" y="39370"/>
                  </a:lnTo>
                  <a:lnTo>
                    <a:pt x="970508" y="42532"/>
                  </a:lnTo>
                  <a:lnTo>
                    <a:pt x="970508" y="43180"/>
                  </a:lnTo>
                  <a:lnTo>
                    <a:pt x="970508" y="50800"/>
                  </a:lnTo>
                  <a:lnTo>
                    <a:pt x="939063" y="50800"/>
                  </a:lnTo>
                  <a:lnTo>
                    <a:pt x="939063" y="52882"/>
                  </a:lnTo>
                  <a:lnTo>
                    <a:pt x="939063" y="53340"/>
                  </a:lnTo>
                  <a:lnTo>
                    <a:pt x="939063" y="57150"/>
                  </a:lnTo>
                  <a:lnTo>
                    <a:pt x="939063" y="59690"/>
                  </a:lnTo>
                  <a:lnTo>
                    <a:pt x="903719" y="59690"/>
                  </a:lnTo>
                  <a:lnTo>
                    <a:pt x="903719" y="60312"/>
                  </a:lnTo>
                  <a:lnTo>
                    <a:pt x="903719" y="68580"/>
                  </a:lnTo>
                  <a:lnTo>
                    <a:pt x="875245" y="68580"/>
                  </a:lnTo>
                  <a:lnTo>
                    <a:pt x="875245" y="71120"/>
                  </a:lnTo>
                  <a:lnTo>
                    <a:pt x="301002" y="71120"/>
                  </a:lnTo>
                  <a:lnTo>
                    <a:pt x="301002" y="68681"/>
                  </a:lnTo>
                  <a:lnTo>
                    <a:pt x="272389" y="68580"/>
                  </a:lnTo>
                  <a:lnTo>
                    <a:pt x="272389" y="71120"/>
                  </a:lnTo>
                  <a:lnTo>
                    <a:pt x="290322" y="71120"/>
                  </a:lnTo>
                  <a:lnTo>
                    <a:pt x="290322" y="74688"/>
                  </a:lnTo>
                  <a:lnTo>
                    <a:pt x="290322" y="74930"/>
                  </a:lnTo>
                  <a:lnTo>
                    <a:pt x="308089" y="74930"/>
                  </a:lnTo>
                  <a:lnTo>
                    <a:pt x="308089" y="77470"/>
                  </a:lnTo>
                  <a:lnTo>
                    <a:pt x="322821" y="77470"/>
                  </a:lnTo>
                  <a:lnTo>
                    <a:pt x="322821" y="86360"/>
                  </a:lnTo>
                  <a:lnTo>
                    <a:pt x="361137" y="86360"/>
                  </a:lnTo>
                  <a:lnTo>
                    <a:pt x="361137" y="92710"/>
                  </a:lnTo>
                  <a:lnTo>
                    <a:pt x="379120" y="92710"/>
                  </a:lnTo>
                  <a:lnTo>
                    <a:pt x="379120" y="95250"/>
                  </a:lnTo>
                  <a:lnTo>
                    <a:pt x="396836" y="95250"/>
                  </a:lnTo>
                  <a:lnTo>
                    <a:pt x="396836" y="100330"/>
                  </a:lnTo>
                  <a:lnTo>
                    <a:pt x="418287" y="100330"/>
                  </a:lnTo>
                  <a:lnTo>
                    <a:pt x="418287" y="106680"/>
                  </a:lnTo>
                  <a:lnTo>
                    <a:pt x="440245" y="106680"/>
                  </a:lnTo>
                  <a:lnTo>
                    <a:pt x="440245" y="110490"/>
                  </a:lnTo>
                  <a:lnTo>
                    <a:pt x="457530" y="110490"/>
                  </a:lnTo>
                  <a:lnTo>
                    <a:pt x="457530" y="113030"/>
                  </a:lnTo>
                  <a:lnTo>
                    <a:pt x="475449" y="113030"/>
                  </a:lnTo>
                  <a:lnTo>
                    <a:pt x="475449" y="116840"/>
                  </a:lnTo>
                  <a:lnTo>
                    <a:pt x="493229" y="116840"/>
                  </a:lnTo>
                  <a:lnTo>
                    <a:pt x="493229" y="124460"/>
                  </a:lnTo>
                  <a:lnTo>
                    <a:pt x="513626" y="124460"/>
                  </a:lnTo>
                  <a:lnTo>
                    <a:pt x="513626" y="128270"/>
                  </a:lnTo>
                  <a:lnTo>
                    <a:pt x="531533" y="128270"/>
                  </a:lnTo>
                  <a:lnTo>
                    <a:pt x="531533" y="134620"/>
                  </a:lnTo>
                  <a:lnTo>
                    <a:pt x="567245" y="134620"/>
                  </a:lnTo>
                  <a:lnTo>
                    <a:pt x="567245" y="139700"/>
                  </a:lnTo>
                  <a:lnTo>
                    <a:pt x="580910" y="139700"/>
                  </a:lnTo>
                  <a:lnTo>
                    <a:pt x="580910" y="142240"/>
                  </a:lnTo>
                  <a:lnTo>
                    <a:pt x="606399" y="142240"/>
                  </a:lnTo>
                  <a:lnTo>
                    <a:pt x="606399" y="148590"/>
                  </a:lnTo>
                  <a:lnTo>
                    <a:pt x="624395" y="148590"/>
                  </a:lnTo>
                  <a:lnTo>
                    <a:pt x="624395" y="152400"/>
                  </a:lnTo>
                  <a:lnTo>
                    <a:pt x="638060" y="152400"/>
                  </a:lnTo>
                  <a:lnTo>
                    <a:pt x="638060" y="157480"/>
                  </a:lnTo>
                  <a:lnTo>
                    <a:pt x="655472" y="157480"/>
                  </a:lnTo>
                  <a:lnTo>
                    <a:pt x="655472" y="163830"/>
                  </a:lnTo>
                  <a:lnTo>
                    <a:pt x="680415" y="163830"/>
                  </a:lnTo>
                  <a:lnTo>
                    <a:pt x="680415" y="166370"/>
                  </a:lnTo>
                  <a:lnTo>
                    <a:pt x="695210" y="166370"/>
                  </a:lnTo>
                  <a:lnTo>
                    <a:pt x="695210" y="170180"/>
                  </a:lnTo>
                  <a:lnTo>
                    <a:pt x="712647" y="170180"/>
                  </a:lnTo>
                  <a:lnTo>
                    <a:pt x="712647" y="173990"/>
                  </a:lnTo>
                  <a:lnTo>
                    <a:pt x="730338" y="173990"/>
                  </a:lnTo>
                  <a:lnTo>
                    <a:pt x="730338" y="181610"/>
                  </a:lnTo>
                  <a:lnTo>
                    <a:pt x="751306" y="181610"/>
                  </a:lnTo>
                  <a:lnTo>
                    <a:pt x="751306" y="184150"/>
                  </a:lnTo>
                  <a:lnTo>
                    <a:pt x="768731" y="184150"/>
                  </a:lnTo>
                  <a:lnTo>
                    <a:pt x="768731" y="191770"/>
                  </a:lnTo>
                  <a:lnTo>
                    <a:pt x="804430" y="191770"/>
                  </a:lnTo>
                  <a:lnTo>
                    <a:pt x="804430" y="195580"/>
                  </a:lnTo>
                  <a:lnTo>
                    <a:pt x="825817" y="195580"/>
                  </a:lnTo>
                  <a:lnTo>
                    <a:pt x="825817" y="199390"/>
                  </a:lnTo>
                  <a:lnTo>
                    <a:pt x="843597" y="199390"/>
                  </a:lnTo>
                  <a:lnTo>
                    <a:pt x="843597" y="205740"/>
                  </a:lnTo>
                  <a:lnTo>
                    <a:pt x="861504" y="205740"/>
                  </a:lnTo>
                  <a:lnTo>
                    <a:pt x="861504" y="209550"/>
                  </a:lnTo>
                  <a:lnTo>
                    <a:pt x="881900" y="209550"/>
                  </a:lnTo>
                  <a:lnTo>
                    <a:pt x="881900" y="213360"/>
                  </a:lnTo>
                  <a:lnTo>
                    <a:pt x="899680" y="213360"/>
                  </a:lnTo>
                  <a:lnTo>
                    <a:pt x="899680" y="219710"/>
                  </a:lnTo>
                  <a:lnTo>
                    <a:pt x="917613" y="219710"/>
                  </a:lnTo>
                  <a:lnTo>
                    <a:pt x="917613" y="223520"/>
                  </a:lnTo>
                  <a:lnTo>
                    <a:pt x="939063" y="223520"/>
                  </a:lnTo>
                  <a:lnTo>
                    <a:pt x="939063" y="227330"/>
                  </a:lnTo>
                  <a:lnTo>
                    <a:pt x="956843" y="227330"/>
                  </a:lnTo>
                  <a:lnTo>
                    <a:pt x="956843" y="234950"/>
                  </a:lnTo>
                  <a:lnTo>
                    <a:pt x="970508" y="234950"/>
                  </a:lnTo>
                  <a:lnTo>
                    <a:pt x="970508" y="237490"/>
                  </a:lnTo>
                  <a:lnTo>
                    <a:pt x="996226" y="237490"/>
                  </a:lnTo>
                  <a:lnTo>
                    <a:pt x="996226" y="234950"/>
                  </a:lnTo>
                  <a:lnTo>
                    <a:pt x="999185" y="234950"/>
                  </a:lnTo>
                  <a:lnTo>
                    <a:pt x="999185" y="227330"/>
                  </a:lnTo>
                  <a:lnTo>
                    <a:pt x="999185" y="223520"/>
                  </a:lnTo>
                  <a:lnTo>
                    <a:pt x="999185" y="219710"/>
                  </a:lnTo>
                  <a:lnTo>
                    <a:pt x="999185" y="213360"/>
                  </a:lnTo>
                  <a:lnTo>
                    <a:pt x="1003236" y="213360"/>
                  </a:lnTo>
                  <a:lnTo>
                    <a:pt x="1003236" y="209550"/>
                  </a:lnTo>
                  <a:lnTo>
                    <a:pt x="1003236" y="205740"/>
                  </a:lnTo>
                  <a:lnTo>
                    <a:pt x="1003236" y="199390"/>
                  </a:lnTo>
                  <a:lnTo>
                    <a:pt x="1005852" y="199390"/>
                  </a:lnTo>
                  <a:lnTo>
                    <a:pt x="1005852" y="195580"/>
                  </a:lnTo>
                  <a:lnTo>
                    <a:pt x="1005852" y="191770"/>
                  </a:lnTo>
                  <a:lnTo>
                    <a:pt x="1013993" y="191770"/>
                  </a:lnTo>
                  <a:lnTo>
                    <a:pt x="1013993" y="184150"/>
                  </a:lnTo>
                  <a:lnTo>
                    <a:pt x="1013993" y="181610"/>
                  </a:lnTo>
                  <a:lnTo>
                    <a:pt x="1013993" y="173990"/>
                  </a:lnTo>
                  <a:lnTo>
                    <a:pt x="1013993" y="170180"/>
                  </a:lnTo>
                  <a:lnTo>
                    <a:pt x="1016977" y="170180"/>
                  </a:lnTo>
                  <a:lnTo>
                    <a:pt x="1016977" y="166370"/>
                  </a:lnTo>
                  <a:lnTo>
                    <a:pt x="1016977" y="163830"/>
                  </a:lnTo>
                  <a:lnTo>
                    <a:pt x="1016977" y="157480"/>
                  </a:lnTo>
                  <a:lnTo>
                    <a:pt x="1023632" y="157480"/>
                  </a:lnTo>
                  <a:lnTo>
                    <a:pt x="1023632" y="152400"/>
                  </a:lnTo>
                  <a:lnTo>
                    <a:pt x="1023632" y="148590"/>
                  </a:lnTo>
                  <a:lnTo>
                    <a:pt x="1027658" y="148590"/>
                  </a:lnTo>
                  <a:lnTo>
                    <a:pt x="1027658" y="142240"/>
                  </a:lnTo>
                  <a:lnTo>
                    <a:pt x="1027658" y="139700"/>
                  </a:lnTo>
                  <a:lnTo>
                    <a:pt x="1027658" y="134620"/>
                  </a:lnTo>
                  <a:lnTo>
                    <a:pt x="1031913" y="134620"/>
                  </a:lnTo>
                  <a:lnTo>
                    <a:pt x="1031913" y="128270"/>
                  </a:lnTo>
                  <a:lnTo>
                    <a:pt x="1034389" y="128270"/>
                  </a:lnTo>
                  <a:lnTo>
                    <a:pt x="1034389" y="124460"/>
                  </a:lnTo>
                  <a:lnTo>
                    <a:pt x="1034389" y="116840"/>
                  </a:lnTo>
                  <a:lnTo>
                    <a:pt x="1034389" y="113030"/>
                  </a:lnTo>
                  <a:lnTo>
                    <a:pt x="1034389" y="110490"/>
                  </a:lnTo>
                  <a:lnTo>
                    <a:pt x="1041552" y="110490"/>
                  </a:lnTo>
                  <a:lnTo>
                    <a:pt x="1041552" y="106680"/>
                  </a:lnTo>
                  <a:lnTo>
                    <a:pt x="1041552" y="100330"/>
                  </a:lnTo>
                  <a:lnTo>
                    <a:pt x="1045578" y="100330"/>
                  </a:lnTo>
                  <a:lnTo>
                    <a:pt x="1045578" y="95250"/>
                  </a:lnTo>
                  <a:lnTo>
                    <a:pt x="1045578" y="92710"/>
                  </a:lnTo>
                  <a:lnTo>
                    <a:pt x="1045578" y="86360"/>
                  </a:lnTo>
                  <a:lnTo>
                    <a:pt x="1052309" y="86360"/>
                  </a:lnTo>
                  <a:lnTo>
                    <a:pt x="1052309" y="59690"/>
                  </a:lnTo>
                  <a:lnTo>
                    <a:pt x="1059319" y="59690"/>
                  </a:lnTo>
                  <a:lnTo>
                    <a:pt x="1059319" y="57150"/>
                  </a:lnTo>
                  <a:lnTo>
                    <a:pt x="1059319" y="53340"/>
                  </a:lnTo>
                  <a:lnTo>
                    <a:pt x="1063015" y="53340"/>
                  </a:lnTo>
                  <a:lnTo>
                    <a:pt x="1063015" y="39370"/>
                  </a:lnTo>
                  <a:lnTo>
                    <a:pt x="1067041" y="39370"/>
                  </a:lnTo>
                  <a:lnTo>
                    <a:pt x="1067041" y="35560"/>
                  </a:lnTo>
                  <a:lnTo>
                    <a:pt x="1067041" y="33020"/>
                  </a:lnTo>
                  <a:lnTo>
                    <a:pt x="1070076" y="33020"/>
                  </a:lnTo>
                  <a:lnTo>
                    <a:pt x="1070076" y="29210"/>
                  </a:lnTo>
                  <a:close/>
                </a:path>
                <a:path w="1081404" h="237490">
                  <a:moveTo>
                    <a:pt x="1080782" y="3810"/>
                  </a:moveTo>
                  <a:lnTo>
                    <a:pt x="1070076" y="3810"/>
                  </a:lnTo>
                  <a:lnTo>
                    <a:pt x="1070076" y="11430"/>
                  </a:lnTo>
                  <a:lnTo>
                    <a:pt x="1070076" y="13970"/>
                  </a:lnTo>
                  <a:lnTo>
                    <a:pt x="1070076" y="21590"/>
                  </a:lnTo>
                  <a:lnTo>
                    <a:pt x="1076744" y="21590"/>
                  </a:lnTo>
                  <a:lnTo>
                    <a:pt x="1076744" y="13970"/>
                  </a:lnTo>
                  <a:lnTo>
                    <a:pt x="1076744" y="11430"/>
                  </a:lnTo>
                  <a:lnTo>
                    <a:pt x="1080782" y="11430"/>
                  </a:lnTo>
                  <a:lnTo>
                    <a:pt x="1080782" y="3810"/>
                  </a:lnTo>
                  <a:close/>
                </a:path>
              </a:pathLst>
            </a:custGeom>
            <a:solidFill>
              <a:srgbClr val="020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1902961" y="16452252"/>
              <a:ext cx="1169670" cy="411480"/>
            </a:xfrm>
            <a:custGeom>
              <a:avLst/>
              <a:gdLst/>
              <a:ahLst/>
              <a:cxnLst/>
              <a:rect l="l" t="t" r="r" b="b"/>
              <a:pathLst>
                <a:path w="1169669" h="411480">
                  <a:moveTo>
                    <a:pt x="103047" y="351790"/>
                  </a:moveTo>
                  <a:lnTo>
                    <a:pt x="67919" y="351790"/>
                  </a:lnTo>
                  <a:lnTo>
                    <a:pt x="67919" y="344170"/>
                  </a:lnTo>
                  <a:lnTo>
                    <a:pt x="67919" y="330200"/>
                  </a:lnTo>
                  <a:lnTo>
                    <a:pt x="67919" y="57150"/>
                  </a:lnTo>
                  <a:lnTo>
                    <a:pt x="63817" y="57150"/>
                  </a:lnTo>
                  <a:lnTo>
                    <a:pt x="63817" y="67310"/>
                  </a:lnTo>
                  <a:lnTo>
                    <a:pt x="57162" y="67310"/>
                  </a:lnTo>
                  <a:lnTo>
                    <a:pt x="57162" y="77470"/>
                  </a:lnTo>
                  <a:lnTo>
                    <a:pt x="53124" y="77470"/>
                  </a:lnTo>
                  <a:lnTo>
                    <a:pt x="53124" y="95250"/>
                  </a:lnTo>
                  <a:lnTo>
                    <a:pt x="50139" y="95250"/>
                  </a:lnTo>
                  <a:lnTo>
                    <a:pt x="50139" y="102870"/>
                  </a:lnTo>
                  <a:lnTo>
                    <a:pt x="45897" y="102870"/>
                  </a:lnTo>
                  <a:lnTo>
                    <a:pt x="45897" y="116840"/>
                  </a:lnTo>
                  <a:lnTo>
                    <a:pt x="39382" y="116840"/>
                  </a:lnTo>
                  <a:lnTo>
                    <a:pt x="39382" y="142240"/>
                  </a:lnTo>
                  <a:lnTo>
                    <a:pt x="35204" y="142240"/>
                  </a:lnTo>
                  <a:lnTo>
                    <a:pt x="35204" y="152400"/>
                  </a:lnTo>
                  <a:lnTo>
                    <a:pt x="28689" y="152400"/>
                  </a:lnTo>
                  <a:lnTo>
                    <a:pt x="28689" y="162560"/>
                  </a:lnTo>
                  <a:lnTo>
                    <a:pt x="25501" y="162560"/>
                  </a:lnTo>
                  <a:lnTo>
                    <a:pt x="25501" y="173990"/>
                  </a:lnTo>
                  <a:lnTo>
                    <a:pt x="17424" y="173990"/>
                  </a:lnTo>
                  <a:lnTo>
                    <a:pt x="17424" y="184150"/>
                  </a:lnTo>
                  <a:lnTo>
                    <a:pt x="14795" y="184150"/>
                  </a:lnTo>
                  <a:lnTo>
                    <a:pt x="14795" y="199390"/>
                  </a:lnTo>
                  <a:lnTo>
                    <a:pt x="10769" y="199390"/>
                  </a:lnTo>
                  <a:lnTo>
                    <a:pt x="10769" y="201930"/>
                  </a:lnTo>
                  <a:lnTo>
                    <a:pt x="10769" y="212090"/>
                  </a:lnTo>
                  <a:lnTo>
                    <a:pt x="7785" y="212090"/>
                  </a:lnTo>
                  <a:lnTo>
                    <a:pt x="7785" y="217170"/>
                  </a:lnTo>
                  <a:lnTo>
                    <a:pt x="7785" y="227330"/>
                  </a:lnTo>
                  <a:lnTo>
                    <a:pt x="0" y="227330"/>
                  </a:lnTo>
                  <a:lnTo>
                    <a:pt x="0" y="231140"/>
                  </a:lnTo>
                  <a:lnTo>
                    <a:pt x="0" y="237490"/>
                  </a:lnTo>
                  <a:lnTo>
                    <a:pt x="0" y="411480"/>
                  </a:lnTo>
                  <a:lnTo>
                    <a:pt x="103047" y="411480"/>
                  </a:lnTo>
                  <a:lnTo>
                    <a:pt x="103047" y="407670"/>
                  </a:lnTo>
                  <a:lnTo>
                    <a:pt x="103047" y="389890"/>
                  </a:lnTo>
                  <a:lnTo>
                    <a:pt x="103047" y="378460"/>
                  </a:lnTo>
                  <a:lnTo>
                    <a:pt x="103047" y="361950"/>
                  </a:lnTo>
                  <a:lnTo>
                    <a:pt x="103047" y="351790"/>
                  </a:lnTo>
                  <a:close/>
                </a:path>
                <a:path w="1169669" h="411480">
                  <a:moveTo>
                    <a:pt x="103047" y="0"/>
                  </a:moveTo>
                  <a:lnTo>
                    <a:pt x="85839" y="0"/>
                  </a:lnTo>
                  <a:lnTo>
                    <a:pt x="85839" y="10160"/>
                  </a:lnTo>
                  <a:lnTo>
                    <a:pt x="81584" y="10160"/>
                  </a:lnTo>
                  <a:lnTo>
                    <a:pt x="81584" y="17780"/>
                  </a:lnTo>
                  <a:lnTo>
                    <a:pt x="74574" y="17780"/>
                  </a:lnTo>
                  <a:lnTo>
                    <a:pt x="74574" y="31750"/>
                  </a:lnTo>
                  <a:lnTo>
                    <a:pt x="70904" y="31750"/>
                  </a:lnTo>
                  <a:lnTo>
                    <a:pt x="70904" y="45720"/>
                  </a:lnTo>
                  <a:lnTo>
                    <a:pt x="103047" y="45720"/>
                  </a:lnTo>
                  <a:lnTo>
                    <a:pt x="103047" y="31750"/>
                  </a:lnTo>
                  <a:lnTo>
                    <a:pt x="103047" y="17780"/>
                  </a:lnTo>
                  <a:lnTo>
                    <a:pt x="103047" y="10160"/>
                  </a:lnTo>
                  <a:lnTo>
                    <a:pt x="103047" y="0"/>
                  </a:lnTo>
                  <a:close/>
                </a:path>
                <a:path w="1169669" h="411480">
                  <a:moveTo>
                    <a:pt x="1098702" y="351790"/>
                  </a:moveTo>
                  <a:lnTo>
                    <a:pt x="1070076" y="351790"/>
                  </a:lnTo>
                  <a:lnTo>
                    <a:pt x="1070076" y="361950"/>
                  </a:lnTo>
                  <a:lnTo>
                    <a:pt x="1070076" y="378460"/>
                  </a:lnTo>
                  <a:lnTo>
                    <a:pt x="1070076" y="389890"/>
                  </a:lnTo>
                  <a:lnTo>
                    <a:pt x="1070076" y="407670"/>
                  </a:lnTo>
                  <a:lnTo>
                    <a:pt x="1070076" y="411480"/>
                  </a:lnTo>
                  <a:lnTo>
                    <a:pt x="1080782" y="411480"/>
                  </a:lnTo>
                  <a:lnTo>
                    <a:pt x="1080782" y="407670"/>
                  </a:lnTo>
                  <a:lnTo>
                    <a:pt x="1083754" y="407670"/>
                  </a:lnTo>
                  <a:lnTo>
                    <a:pt x="1083754" y="389890"/>
                  </a:lnTo>
                  <a:lnTo>
                    <a:pt x="1091476" y="389890"/>
                  </a:lnTo>
                  <a:lnTo>
                    <a:pt x="1091476" y="378460"/>
                  </a:lnTo>
                  <a:lnTo>
                    <a:pt x="1094524" y="378460"/>
                  </a:lnTo>
                  <a:lnTo>
                    <a:pt x="1094524" y="361950"/>
                  </a:lnTo>
                  <a:lnTo>
                    <a:pt x="1098702" y="361950"/>
                  </a:lnTo>
                  <a:lnTo>
                    <a:pt x="1098702" y="351790"/>
                  </a:lnTo>
                  <a:close/>
                </a:path>
                <a:path w="1169669" h="411480">
                  <a:moveTo>
                    <a:pt x="1169593" y="10160"/>
                  </a:moveTo>
                  <a:lnTo>
                    <a:pt x="1070076" y="10160"/>
                  </a:lnTo>
                  <a:lnTo>
                    <a:pt x="1070076" y="17780"/>
                  </a:lnTo>
                  <a:lnTo>
                    <a:pt x="1070076" y="31750"/>
                  </a:lnTo>
                  <a:lnTo>
                    <a:pt x="1070076" y="45720"/>
                  </a:lnTo>
                  <a:lnTo>
                    <a:pt x="1101674" y="45720"/>
                  </a:lnTo>
                  <a:lnTo>
                    <a:pt x="1101674" y="57150"/>
                  </a:lnTo>
                  <a:lnTo>
                    <a:pt x="1101674" y="344170"/>
                  </a:lnTo>
                  <a:lnTo>
                    <a:pt x="1109256" y="344170"/>
                  </a:lnTo>
                  <a:lnTo>
                    <a:pt x="1109256" y="330200"/>
                  </a:lnTo>
                  <a:lnTo>
                    <a:pt x="1112443" y="330200"/>
                  </a:lnTo>
                  <a:lnTo>
                    <a:pt x="1112443" y="322580"/>
                  </a:lnTo>
                  <a:lnTo>
                    <a:pt x="1116482" y="322580"/>
                  </a:lnTo>
                  <a:lnTo>
                    <a:pt x="1116482" y="306070"/>
                  </a:lnTo>
                  <a:lnTo>
                    <a:pt x="1119098" y="306070"/>
                  </a:lnTo>
                  <a:lnTo>
                    <a:pt x="1119098" y="294640"/>
                  </a:lnTo>
                  <a:lnTo>
                    <a:pt x="1123137" y="294640"/>
                  </a:lnTo>
                  <a:lnTo>
                    <a:pt x="1123137" y="287020"/>
                  </a:lnTo>
                  <a:lnTo>
                    <a:pt x="1127175" y="287020"/>
                  </a:lnTo>
                  <a:lnTo>
                    <a:pt x="1127175" y="273050"/>
                  </a:lnTo>
                  <a:lnTo>
                    <a:pt x="1130211" y="273050"/>
                  </a:lnTo>
                  <a:lnTo>
                    <a:pt x="1130211" y="259080"/>
                  </a:lnTo>
                  <a:lnTo>
                    <a:pt x="1136865" y="259080"/>
                  </a:lnTo>
                  <a:lnTo>
                    <a:pt x="1136865" y="247650"/>
                  </a:lnTo>
                  <a:lnTo>
                    <a:pt x="1140917" y="247650"/>
                  </a:lnTo>
                  <a:lnTo>
                    <a:pt x="1140917" y="237490"/>
                  </a:lnTo>
                  <a:lnTo>
                    <a:pt x="1147572" y="237490"/>
                  </a:lnTo>
                  <a:lnTo>
                    <a:pt x="1147572" y="231140"/>
                  </a:lnTo>
                  <a:lnTo>
                    <a:pt x="1151597" y="231140"/>
                  </a:lnTo>
                  <a:lnTo>
                    <a:pt x="1151597" y="227330"/>
                  </a:lnTo>
                  <a:lnTo>
                    <a:pt x="1151597" y="217170"/>
                  </a:lnTo>
                  <a:lnTo>
                    <a:pt x="1154798" y="217170"/>
                  </a:lnTo>
                  <a:lnTo>
                    <a:pt x="1154798" y="212090"/>
                  </a:lnTo>
                  <a:lnTo>
                    <a:pt x="1154798" y="201930"/>
                  </a:lnTo>
                  <a:lnTo>
                    <a:pt x="1158824" y="201930"/>
                  </a:lnTo>
                  <a:lnTo>
                    <a:pt x="1158824" y="199390"/>
                  </a:lnTo>
                  <a:lnTo>
                    <a:pt x="1158824" y="184150"/>
                  </a:lnTo>
                  <a:lnTo>
                    <a:pt x="1165555" y="184150"/>
                  </a:lnTo>
                  <a:lnTo>
                    <a:pt x="1165555" y="173990"/>
                  </a:lnTo>
                  <a:lnTo>
                    <a:pt x="1169593" y="173990"/>
                  </a:lnTo>
                  <a:lnTo>
                    <a:pt x="1169593" y="162560"/>
                  </a:lnTo>
                  <a:lnTo>
                    <a:pt x="1169593" y="152400"/>
                  </a:lnTo>
                  <a:lnTo>
                    <a:pt x="1169593" y="17780"/>
                  </a:lnTo>
                  <a:lnTo>
                    <a:pt x="1169593" y="10160"/>
                  </a:lnTo>
                  <a:close/>
                </a:path>
              </a:pathLst>
            </a:custGeom>
            <a:solidFill>
              <a:srgbClr val="020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1988800" y="15818421"/>
              <a:ext cx="1083945" cy="1110615"/>
            </a:xfrm>
            <a:custGeom>
              <a:avLst/>
              <a:gdLst/>
              <a:ahLst/>
              <a:cxnLst/>
              <a:rect l="l" t="t" r="r" b="b"/>
              <a:pathLst>
                <a:path w="1083944" h="1110615">
                  <a:moveTo>
                    <a:pt x="17208" y="598271"/>
                  </a:moveTo>
                  <a:lnTo>
                    <a:pt x="9626" y="598271"/>
                  </a:lnTo>
                  <a:lnTo>
                    <a:pt x="9626" y="604621"/>
                  </a:lnTo>
                  <a:lnTo>
                    <a:pt x="9626" y="608431"/>
                  </a:lnTo>
                  <a:lnTo>
                    <a:pt x="9626" y="616051"/>
                  </a:lnTo>
                  <a:lnTo>
                    <a:pt x="2476" y="616051"/>
                  </a:lnTo>
                  <a:lnTo>
                    <a:pt x="2476" y="633831"/>
                  </a:lnTo>
                  <a:lnTo>
                    <a:pt x="0" y="633831"/>
                  </a:lnTo>
                  <a:lnTo>
                    <a:pt x="0" y="643991"/>
                  </a:lnTo>
                  <a:lnTo>
                    <a:pt x="17208" y="643991"/>
                  </a:lnTo>
                  <a:lnTo>
                    <a:pt x="17208" y="633831"/>
                  </a:lnTo>
                  <a:lnTo>
                    <a:pt x="17208" y="616051"/>
                  </a:lnTo>
                  <a:lnTo>
                    <a:pt x="17208" y="608431"/>
                  </a:lnTo>
                  <a:lnTo>
                    <a:pt x="17208" y="604621"/>
                  </a:lnTo>
                  <a:lnTo>
                    <a:pt x="17208" y="598271"/>
                  </a:lnTo>
                  <a:close/>
                </a:path>
                <a:path w="1083944" h="1110615">
                  <a:moveTo>
                    <a:pt x="846556" y="555091"/>
                  </a:moveTo>
                  <a:lnTo>
                    <a:pt x="828649" y="555091"/>
                  </a:lnTo>
                  <a:lnTo>
                    <a:pt x="828649" y="551281"/>
                  </a:lnTo>
                  <a:lnTo>
                    <a:pt x="828649" y="548500"/>
                  </a:lnTo>
                  <a:lnTo>
                    <a:pt x="828649" y="0"/>
                  </a:lnTo>
                  <a:lnTo>
                    <a:pt x="27419" y="0"/>
                  </a:lnTo>
                  <a:lnTo>
                    <a:pt x="27419" y="548500"/>
                  </a:lnTo>
                  <a:lnTo>
                    <a:pt x="27419" y="548741"/>
                  </a:lnTo>
                  <a:lnTo>
                    <a:pt x="27419" y="569061"/>
                  </a:lnTo>
                  <a:lnTo>
                    <a:pt x="20396" y="569061"/>
                  </a:lnTo>
                  <a:lnTo>
                    <a:pt x="20396" y="572871"/>
                  </a:lnTo>
                  <a:lnTo>
                    <a:pt x="20396" y="573493"/>
                  </a:lnTo>
                  <a:lnTo>
                    <a:pt x="20396" y="576681"/>
                  </a:lnTo>
                  <a:lnTo>
                    <a:pt x="20396" y="584301"/>
                  </a:lnTo>
                  <a:lnTo>
                    <a:pt x="17208" y="584301"/>
                  </a:lnTo>
                  <a:lnTo>
                    <a:pt x="17208" y="586841"/>
                  </a:lnTo>
                  <a:lnTo>
                    <a:pt x="27419" y="586841"/>
                  </a:lnTo>
                  <a:lnTo>
                    <a:pt x="27419" y="1110183"/>
                  </a:lnTo>
                  <a:lnTo>
                    <a:pt x="215163" y="1110183"/>
                  </a:lnTo>
                  <a:lnTo>
                    <a:pt x="215163" y="555091"/>
                  </a:lnTo>
                  <a:lnTo>
                    <a:pt x="789406" y="555091"/>
                  </a:lnTo>
                  <a:lnTo>
                    <a:pt x="789406" y="1110183"/>
                  </a:lnTo>
                  <a:lnTo>
                    <a:pt x="828649" y="1110183"/>
                  </a:lnTo>
                  <a:lnTo>
                    <a:pt x="828649" y="560171"/>
                  </a:lnTo>
                  <a:lnTo>
                    <a:pt x="846556" y="560171"/>
                  </a:lnTo>
                  <a:lnTo>
                    <a:pt x="846556" y="559523"/>
                  </a:lnTo>
                  <a:lnTo>
                    <a:pt x="846556" y="555091"/>
                  </a:lnTo>
                  <a:close/>
                </a:path>
                <a:path w="1083944" h="1110615">
                  <a:moveTo>
                    <a:pt x="871004" y="560171"/>
                  </a:moveTo>
                  <a:lnTo>
                    <a:pt x="853224" y="560171"/>
                  </a:lnTo>
                  <a:lnTo>
                    <a:pt x="853224" y="566064"/>
                  </a:lnTo>
                  <a:lnTo>
                    <a:pt x="853224" y="566521"/>
                  </a:lnTo>
                  <a:lnTo>
                    <a:pt x="871004" y="566521"/>
                  </a:lnTo>
                  <a:lnTo>
                    <a:pt x="871004" y="566064"/>
                  </a:lnTo>
                  <a:lnTo>
                    <a:pt x="871004" y="560171"/>
                  </a:lnTo>
                  <a:close/>
                </a:path>
                <a:path w="1083944" h="1110615">
                  <a:moveTo>
                    <a:pt x="946073" y="576681"/>
                  </a:moveTo>
                  <a:lnTo>
                    <a:pt x="928154" y="576681"/>
                  </a:lnTo>
                  <a:lnTo>
                    <a:pt x="928154" y="573493"/>
                  </a:lnTo>
                  <a:lnTo>
                    <a:pt x="928154" y="572871"/>
                  </a:lnTo>
                  <a:lnTo>
                    <a:pt x="910386" y="572871"/>
                  </a:lnTo>
                  <a:lnTo>
                    <a:pt x="910386" y="569061"/>
                  </a:lnTo>
                  <a:lnTo>
                    <a:pt x="884669" y="569061"/>
                  </a:lnTo>
                  <a:lnTo>
                    <a:pt x="884669" y="572871"/>
                  </a:lnTo>
                  <a:lnTo>
                    <a:pt x="884669" y="573493"/>
                  </a:lnTo>
                  <a:lnTo>
                    <a:pt x="884669" y="576681"/>
                  </a:lnTo>
                  <a:lnTo>
                    <a:pt x="920013" y="576681"/>
                  </a:lnTo>
                  <a:lnTo>
                    <a:pt x="920013" y="584301"/>
                  </a:lnTo>
                  <a:lnTo>
                    <a:pt x="946073" y="584301"/>
                  </a:lnTo>
                  <a:lnTo>
                    <a:pt x="946073" y="576681"/>
                  </a:lnTo>
                  <a:close/>
                </a:path>
                <a:path w="1083944" h="1110615">
                  <a:moveTo>
                    <a:pt x="966470" y="584301"/>
                  </a:moveTo>
                  <a:lnTo>
                    <a:pt x="948550" y="584301"/>
                  </a:lnTo>
                  <a:lnTo>
                    <a:pt x="948550" y="586841"/>
                  </a:lnTo>
                  <a:lnTo>
                    <a:pt x="966470" y="586841"/>
                  </a:lnTo>
                  <a:lnTo>
                    <a:pt x="966470" y="584301"/>
                  </a:lnTo>
                  <a:close/>
                </a:path>
                <a:path w="1083944" h="1110615">
                  <a:moveTo>
                    <a:pt x="1083754" y="608431"/>
                  </a:moveTo>
                  <a:lnTo>
                    <a:pt x="1065758" y="608431"/>
                  </a:lnTo>
                  <a:lnTo>
                    <a:pt x="1065758" y="604621"/>
                  </a:lnTo>
                  <a:lnTo>
                    <a:pt x="1041336" y="604621"/>
                  </a:lnTo>
                  <a:lnTo>
                    <a:pt x="1041336" y="598271"/>
                  </a:lnTo>
                  <a:lnTo>
                    <a:pt x="1005636" y="598271"/>
                  </a:lnTo>
                  <a:lnTo>
                    <a:pt x="1005636" y="591921"/>
                  </a:lnTo>
                  <a:lnTo>
                    <a:pt x="984237" y="591921"/>
                  </a:lnTo>
                  <a:lnTo>
                    <a:pt x="984237" y="598271"/>
                  </a:lnTo>
                  <a:lnTo>
                    <a:pt x="984237" y="604621"/>
                  </a:lnTo>
                  <a:lnTo>
                    <a:pt x="984237" y="608431"/>
                  </a:lnTo>
                  <a:lnTo>
                    <a:pt x="984237" y="616051"/>
                  </a:lnTo>
                  <a:lnTo>
                    <a:pt x="984237" y="633831"/>
                  </a:lnTo>
                  <a:lnTo>
                    <a:pt x="984237" y="643991"/>
                  </a:lnTo>
                  <a:lnTo>
                    <a:pt x="1083754" y="643991"/>
                  </a:lnTo>
                  <a:lnTo>
                    <a:pt x="1083754" y="633831"/>
                  </a:lnTo>
                  <a:lnTo>
                    <a:pt x="1083754" y="616051"/>
                  </a:lnTo>
                  <a:lnTo>
                    <a:pt x="1083754" y="608431"/>
                  </a:lnTo>
                  <a:close/>
                </a:path>
              </a:pathLst>
            </a:custGeom>
            <a:solidFill>
              <a:srgbClr val="020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2073373" y="16207141"/>
              <a:ext cx="17780" cy="7620"/>
            </a:xfrm>
            <a:custGeom>
              <a:avLst/>
              <a:gdLst/>
              <a:ahLst/>
              <a:cxnLst/>
              <a:rect l="l" t="t" r="r" b="b"/>
              <a:pathLst>
                <a:path w="17779" h="7619">
                  <a:moveTo>
                    <a:pt x="0" y="7619"/>
                  </a:moveTo>
                  <a:lnTo>
                    <a:pt x="17427" y="7619"/>
                  </a:lnTo>
                  <a:lnTo>
                    <a:pt x="17427" y="0"/>
                  </a:lnTo>
                  <a:lnTo>
                    <a:pt x="0" y="0"/>
                  </a:lnTo>
                  <a:lnTo>
                    <a:pt x="0" y="7619"/>
                  </a:lnTo>
                  <a:close/>
                </a:path>
              </a:pathLst>
            </a:custGeom>
            <a:solidFill>
              <a:srgbClr val="020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1942344" y="16842143"/>
              <a:ext cx="1041400" cy="255270"/>
            </a:xfrm>
            <a:custGeom>
              <a:avLst/>
              <a:gdLst/>
              <a:ahLst/>
              <a:cxnLst/>
              <a:rect l="l" t="t" r="r" b="b"/>
              <a:pathLst>
                <a:path w="1041400" h="255269">
                  <a:moveTo>
                    <a:pt x="63665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29210"/>
                  </a:lnTo>
                  <a:lnTo>
                    <a:pt x="0" y="31750"/>
                  </a:lnTo>
                  <a:lnTo>
                    <a:pt x="10756" y="31750"/>
                  </a:lnTo>
                  <a:lnTo>
                    <a:pt x="10756" y="39370"/>
                  </a:lnTo>
                  <a:lnTo>
                    <a:pt x="46456" y="39370"/>
                  </a:lnTo>
                  <a:lnTo>
                    <a:pt x="46456" y="46990"/>
                  </a:lnTo>
                  <a:lnTo>
                    <a:pt x="63665" y="46990"/>
                  </a:lnTo>
                  <a:lnTo>
                    <a:pt x="63665" y="39370"/>
                  </a:lnTo>
                  <a:lnTo>
                    <a:pt x="63665" y="31750"/>
                  </a:lnTo>
                  <a:lnTo>
                    <a:pt x="63665" y="29210"/>
                  </a:lnTo>
                  <a:lnTo>
                    <a:pt x="63665" y="17780"/>
                  </a:lnTo>
                  <a:lnTo>
                    <a:pt x="63665" y="0"/>
                  </a:lnTo>
                  <a:close/>
                </a:path>
                <a:path w="1041400" h="255269">
                  <a:moveTo>
                    <a:pt x="91287" y="46990"/>
                  </a:moveTo>
                  <a:lnTo>
                    <a:pt x="66852" y="46990"/>
                  </a:lnTo>
                  <a:lnTo>
                    <a:pt x="66852" y="50800"/>
                  </a:lnTo>
                  <a:lnTo>
                    <a:pt x="84556" y="50800"/>
                  </a:lnTo>
                  <a:lnTo>
                    <a:pt x="84556" y="53340"/>
                  </a:lnTo>
                  <a:lnTo>
                    <a:pt x="91287" y="53340"/>
                  </a:lnTo>
                  <a:lnTo>
                    <a:pt x="91287" y="50800"/>
                  </a:lnTo>
                  <a:lnTo>
                    <a:pt x="91287" y="46990"/>
                  </a:lnTo>
                  <a:close/>
                </a:path>
                <a:path w="1041400" h="255269">
                  <a:moveTo>
                    <a:pt x="159702" y="57150"/>
                  </a:moveTo>
                  <a:lnTo>
                    <a:pt x="126987" y="57150"/>
                  </a:lnTo>
                  <a:lnTo>
                    <a:pt x="126987" y="53340"/>
                  </a:lnTo>
                  <a:lnTo>
                    <a:pt x="102552" y="53340"/>
                  </a:lnTo>
                  <a:lnTo>
                    <a:pt x="102552" y="57150"/>
                  </a:lnTo>
                  <a:lnTo>
                    <a:pt x="119761" y="57150"/>
                  </a:lnTo>
                  <a:lnTo>
                    <a:pt x="119761" y="60312"/>
                  </a:lnTo>
                  <a:lnTo>
                    <a:pt x="119761" y="60960"/>
                  </a:lnTo>
                  <a:lnTo>
                    <a:pt x="137680" y="60960"/>
                  </a:lnTo>
                  <a:lnTo>
                    <a:pt x="137680" y="68580"/>
                  </a:lnTo>
                  <a:lnTo>
                    <a:pt x="159702" y="68580"/>
                  </a:lnTo>
                  <a:lnTo>
                    <a:pt x="159702" y="60960"/>
                  </a:lnTo>
                  <a:lnTo>
                    <a:pt x="159702" y="60312"/>
                  </a:lnTo>
                  <a:lnTo>
                    <a:pt x="159702" y="57150"/>
                  </a:lnTo>
                  <a:close/>
                </a:path>
                <a:path w="1041400" h="255269">
                  <a:moveTo>
                    <a:pt x="194830" y="68580"/>
                  </a:moveTo>
                  <a:lnTo>
                    <a:pt x="159702" y="68580"/>
                  </a:lnTo>
                  <a:lnTo>
                    <a:pt x="159702" y="70662"/>
                  </a:lnTo>
                  <a:lnTo>
                    <a:pt x="159702" y="71120"/>
                  </a:lnTo>
                  <a:lnTo>
                    <a:pt x="176923" y="71120"/>
                  </a:lnTo>
                  <a:lnTo>
                    <a:pt x="176923" y="74930"/>
                  </a:lnTo>
                  <a:lnTo>
                    <a:pt x="194830" y="74930"/>
                  </a:lnTo>
                  <a:lnTo>
                    <a:pt x="194830" y="71120"/>
                  </a:lnTo>
                  <a:lnTo>
                    <a:pt x="194830" y="70662"/>
                  </a:lnTo>
                  <a:lnTo>
                    <a:pt x="194830" y="68580"/>
                  </a:lnTo>
                  <a:close/>
                </a:path>
                <a:path w="1041400" h="255269">
                  <a:moveTo>
                    <a:pt x="223304" y="77470"/>
                  </a:moveTo>
                  <a:lnTo>
                    <a:pt x="212610" y="77470"/>
                  </a:lnTo>
                  <a:lnTo>
                    <a:pt x="212610" y="78092"/>
                  </a:lnTo>
                  <a:lnTo>
                    <a:pt x="212610" y="86360"/>
                  </a:lnTo>
                  <a:lnTo>
                    <a:pt x="223304" y="86360"/>
                  </a:lnTo>
                  <a:lnTo>
                    <a:pt x="223304" y="78092"/>
                  </a:lnTo>
                  <a:lnTo>
                    <a:pt x="223304" y="77470"/>
                  </a:lnTo>
                  <a:close/>
                </a:path>
                <a:path w="1041400" h="255269">
                  <a:moveTo>
                    <a:pt x="1030693" y="46990"/>
                  </a:moveTo>
                  <a:lnTo>
                    <a:pt x="995006" y="46990"/>
                  </a:lnTo>
                  <a:lnTo>
                    <a:pt x="995006" y="50800"/>
                  </a:lnTo>
                  <a:lnTo>
                    <a:pt x="995006" y="53340"/>
                  </a:lnTo>
                  <a:lnTo>
                    <a:pt x="966470" y="53340"/>
                  </a:lnTo>
                  <a:lnTo>
                    <a:pt x="966470" y="57150"/>
                  </a:lnTo>
                  <a:lnTo>
                    <a:pt x="931125" y="57150"/>
                  </a:lnTo>
                  <a:lnTo>
                    <a:pt x="931125" y="60312"/>
                  </a:lnTo>
                  <a:lnTo>
                    <a:pt x="931125" y="60960"/>
                  </a:lnTo>
                  <a:lnTo>
                    <a:pt x="931125" y="68580"/>
                  </a:lnTo>
                  <a:lnTo>
                    <a:pt x="899680" y="68580"/>
                  </a:lnTo>
                  <a:lnTo>
                    <a:pt x="899680" y="70662"/>
                  </a:lnTo>
                  <a:lnTo>
                    <a:pt x="899680" y="71120"/>
                  </a:lnTo>
                  <a:lnTo>
                    <a:pt x="899680" y="74930"/>
                  </a:lnTo>
                  <a:lnTo>
                    <a:pt x="899680" y="77470"/>
                  </a:lnTo>
                  <a:lnTo>
                    <a:pt x="864336" y="77470"/>
                  </a:lnTo>
                  <a:lnTo>
                    <a:pt x="864336" y="78092"/>
                  </a:lnTo>
                  <a:lnTo>
                    <a:pt x="864336" y="86360"/>
                  </a:lnTo>
                  <a:lnTo>
                    <a:pt x="835863" y="86360"/>
                  </a:lnTo>
                  <a:lnTo>
                    <a:pt x="835863" y="88900"/>
                  </a:lnTo>
                  <a:lnTo>
                    <a:pt x="261620" y="88900"/>
                  </a:lnTo>
                  <a:lnTo>
                    <a:pt x="261620" y="86461"/>
                  </a:lnTo>
                  <a:lnTo>
                    <a:pt x="233006" y="86360"/>
                  </a:lnTo>
                  <a:lnTo>
                    <a:pt x="233006" y="88900"/>
                  </a:lnTo>
                  <a:lnTo>
                    <a:pt x="250939" y="88900"/>
                  </a:lnTo>
                  <a:lnTo>
                    <a:pt x="250939" y="92468"/>
                  </a:lnTo>
                  <a:lnTo>
                    <a:pt x="250939" y="92710"/>
                  </a:lnTo>
                  <a:lnTo>
                    <a:pt x="268706" y="92710"/>
                  </a:lnTo>
                  <a:lnTo>
                    <a:pt x="268706" y="95250"/>
                  </a:lnTo>
                  <a:lnTo>
                    <a:pt x="283438" y="95250"/>
                  </a:lnTo>
                  <a:lnTo>
                    <a:pt x="283438" y="104140"/>
                  </a:lnTo>
                  <a:lnTo>
                    <a:pt x="321754" y="104140"/>
                  </a:lnTo>
                  <a:lnTo>
                    <a:pt x="321754" y="110490"/>
                  </a:lnTo>
                  <a:lnTo>
                    <a:pt x="339737" y="110490"/>
                  </a:lnTo>
                  <a:lnTo>
                    <a:pt x="339737" y="113030"/>
                  </a:lnTo>
                  <a:lnTo>
                    <a:pt x="357454" y="113030"/>
                  </a:lnTo>
                  <a:lnTo>
                    <a:pt x="357454" y="118110"/>
                  </a:lnTo>
                  <a:lnTo>
                    <a:pt x="378904" y="118110"/>
                  </a:lnTo>
                  <a:lnTo>
                    <a:pt x="378904" y="124460"/>
                  </a:lnTo>
                  <a:lnTo>
                    <a:pt x="400862" y="124460"/>
                  </a:lnTo>
                  <a:lnTo>
                    <a:pt x="400862" y="128270"/>
                  </a:lnTo>
                  <a:lnTo>
                    <a:pt x="418147" y="128270"/>
                  </a:lnTo>
                  <a:lnTo>
                    <a:pt x="418147" y="130810"/>
                  </a:lnTo>
                  <a:lnTo>
                    <a:pt x="436067" y="130810"/>
                  </a:lnTo>
                  <a:lnTo>
                    <a:pt x="436067" y="134620"/>
                  </a:lnTo>
                  <a:lnTo>
                    <a:pt x="453847" y="134620"/>
                  </a:lnTo>
                  <a:lnTo>
                    <a:pt x="453847" y="142240"/>
                  </a:lnTo>
                  <a:lnTo>
                    <a:pt x="474243" y="142240"/>
                  </a:lnTo>
                  <a:lnTo>
                    <a:pt x="474243" y="146050"/>
                  </a:lnTo>
                  <a:lnTo>
                    <a:pt x="492150" y="146050"/>
                  </a:lnTo>
                  <a:lnTo>
                    <a:pt x="492150" y="152400"/>
                  </a:lnTo>
                  <a:lnTo>
                    <a:pt x="527862" y="152400"/>
                  </a:lnTo>
                  <a:lnTo>
                    <a:pt x="527862" y="157480"/>
                  </a:lnTo>
                  <a:lnTo>
                    <a:pt x="541528" y="157480"/>
                  </a:lnTo>
                  <a:lnTo>
                    <a:pt x="541528" y="160020"/>
                  </a:lnTo>
                  <a:lnTo>
                    <a:pt x="567016" y="160020"/>
                  </a:lnTo>
                  <a:lnTo>
                    <a:pt x="567016" y="166370"/>
                  </a:lnTo>
                  <a:lnTo>
                    <a:pt x="585012" y="166370"/>
                  </a:lnTo>
                  <a:lnTo>
                    <a:pt x="585012" y="170180"/>
                  </a:lnTo>
                  <a:lnTo>
                    <a:pt x="598678" y="170180"/>
                  </a:lnTo>
                  <a:lnTo>
                    <a:pt x="598678" y="175260"/>
                  </a:lnTo>
                  <a:lnTo>
                    <a:pt x="616089" y="175260"/>
                  </a:lnTo>
                  <a:lnTo>
                    <a:pt x="616089" y="181610"/>
                  </a:lnTo>
                  <a:lnTo>
                    <a:pt x="641032" y="181610"/>
                  </a:lnTo>
                  <a:lnTo>
                    <a:pt x="641032" y="184150"/>
                  </a:lnTo>
                  <a:lnTo>
                    <a:pt x="655828" y="184150"/>
                  </a:lnTo>
                  <a:lnTo>
                    <a:pt x="655828" y="187960"/>
                  </a:lnTo>
                  <a:lnTo>
                    <a:pt x="673265" y="187960"/>
                  </a:lnTo>
                  <a:lnTo>
                    <a:pt x="673265" y="191770"/>
                  </a:lnTo>
                  <a:lnTo>
                    <a:pt x="690956" y="191770"/>
                  </a:lnTo>
                  <a:lnTo>
                    <a:pt x="690956" y="199390"/>
                  </a:lnTo>
                  <a:lnTo>
                    <a:pt x="711923" y="199390"/>
                  </a:lnTo>
                  <a:lnTo>
                    <a:pt x="711923" y="201930"/>
                  </a:lnTo>
                  <a:lnTo>
                    <a:pt x="729348" y="201930"/>
                  </a:lnTo>
                  <a:lnTo>
                    <a:pt x="729348" y="209550"/>
                  </a:lnTo>
                  <a:lnTo>
                    <a:pt x="765048" y="209550"/>
                  </a:lnTo>
                  <a:lnTo>
                    <a:pt x="765048" y="213360"/>
                  </a:lnTo>
                  <a:lnTo>
                    <a:pt x="786434" y="213360"/>
                  </a:lnTo>
                  <a:lnTo>
                    <a:pt x="786434" y="217170"/>
                  </a:lnTo>
                  <a:lnTo>
                    <a:pt x="804214" y="217170"/>
                  </a:lnTo>
                  <a:lnTo>
                    <a:pt x="804214" y="223520"/>
                  </a:lnTo>
                  <a:lnTo>
                    <a:pt x="822121" y="223520"/>
                  </a:lnTo>
                  <a:lnTo>
                    <a:pt x="822121" y="227330"/>
                  </a:lnTo>
                  <a:lnTo>
                    <a:pt x="842518" y="227330"/>
                  </a:lnTo>
                  <a:lnTo>
                    <a:pt x="842518" y="231140"/>
                  </a:lnTo>
                  <a:lnTo>
                    <a:pt x="860298" y="231140"/>
                  </a:lnTo>
                  <a:lnTo>
                    <a:pt x="860298" y="237490"/>
                  </a:lnTo>
                  <a:lnTo>
                    <a:pt x="878230" y="237490"/>
                  </a:lnTo>
                  <a:lnTo>
                    <a:pt x="878230" y="241300"/>
                  </a:lnTo>
                  <a:lnTo>
                    <a:pt x="899680" y="241300"/>
                  </a:lnTo>
                  <a:lnTo>
                    <a:pt x="899680" y="245110"/>
                  </a:lnTo>
                  <a:lnTo>
                    <a:pt x="917460" y="245110"/>
                  </a:lnTo>
                  <a:lnTo>
                    <a:pt x="917460" y="252730"/>
                  </a:lnTo>
                  <a:lnTo>
                    <a:pt x="931125" y="252730"/>
                  </a:lnTo>
                  <a:lnTo>
                    <a:pt x="931125" y="255270"/>
                  </a:lnTo>
                  <a:lnTo>
                    <a:pt x="956843" y="255270"/>
                  </a:lnTo>
                  <a:lnTo>
                    <a:pt x="956843" y="252730"/>
                  </a:lnTo>
                  <a:lnTo>
                    <a:pt x="959802" y="252730"/>
                  </a:lnTo>
                  <a:lnTo>
                    <a:pt x="959802" y="245110"/>
                  </a:lnTo>
                  <a:lnTo>
                    <a:pt x="959802" y="241300"/>
                  </a:lnTo>
                  <a:lnTo>
                    <a:pt x="959802" y="237490"/>
                  </a:lnTo>
                  <a:lnTo>
                    <a:pt x="959802" y="231140"/>
                  </a:lnTo>
                  <a:lnTo>
                    <a:pt x="963853" y="231140"/>
                  </a:lnTo>
                  <a:lnTo>
                    <a:pt x="963853" y="227330"/>
                  </a:lnTo>
                  <a:lnTo>
                    <a:pt x="963853" y="223520"/>
                  </a:lnTo>
                  <a:lnTo>
                    <a:pt x="963853" y="217170"/>
                  </a:lnTo>
                  <a:lnTo>
                    <a:pt x="966470" y="217170"/>
                  </a:lnTo>
                  <a:lnTo>
                    <a:pt x="966470" y="213360"/>
                  </a:lnTo>
                  <a:lnTo>
                    <a:pt x="966470" y="209550"/>
                  </a:lnTo>
                  <a:lnTo>
                    <a:pt x="974610" y="209550"/>
                  </a:lnTo>
                  <a:lnTo>
                    <a:pt x="974610" y="201930"/>
                  </a:lnTo>
                  <a:lnTo>
                    <a:pt x="974610" y="199390"/>
                  </a:lnTo>
                  <a:lnTo>
                    <a:pt x="974610" y="191770"/>
                  </a:lnTo>
                  <a:lnTo>
                    <a:pt x="974610" y="187960"/>
                  </a:lnTo>
                  <a:lnTo>
                    <a:pt x="977595" y="187960"/>
                  </a:lnTo>
                  <a:lnTo>
                    <a:pt x="977595" y="184150"/>
                  </a:lnTo>
                  <a:lnTo>
                    <a:pt x="977595" y="181610"/>
                  </a:lnTo>
                  <a:lnTo>
                    <a:pt x="977595" y="175260"/>
                  </a:lnTo>
                  <a:lnTo>
                    <a:pt x="984250" y="175260"/>
                  </a:lnTo>
                  <a:lnTo>
                    <a:pt x="984250" y="170180"/>
                  </a:lnTo>
                  <a:lnTo>
                    <a:pt x="984250" y="166370"/>
                  </a:lnTo>
                  <a:lnTo>
                    <a:pt x="988275" y="166370"/>
                  </a:lnTo>
                  <a:lnTo>
                    <a:pt x="988275" y="160020"/>
                  </a:lnTo>
                  <a:lnTo>
                    <a:pt x="988275" y="157480"/>
                  </a:lnTo>
                  <a:lnTo>
                    <a:pt x="988275" y="152400"/>
                  </a:lnTo>
                  <a:lnTo>
                    <a:pt x="992530" y="152400"/>
                  </a:lnTo>
                  <a:lnTo>
                    <a:pt x="992530" y="146050"/>
                  </a:lnTo>
                  <a:lnTo>
                    <a:pt x="995006" y="146050"/>
                  </a:lnTo>
                  <a:lnTo>
                    <a:pt x="995006" y="142240"/>
                  </a:lnTo>
                  <a:lnTo>
                    <a:pt x="995006" y="134620"/>
                  </a:lnTo>
                  <a:lnTo>
                    <a:pt x="995006" y="130810"/>
                  </a:lnTo>
                  <a:lnTo>
                    <a:pt x="995006" y="128270"/>
                  </a:lnTo>
                  <a:lnTo>
                    <a:pt x="1002169" y="128270"/>
                  </a:lnTo>
                  <a:lnTo>
                    <a:pt x="1002169" y="124460"/>
                  </a:lnTo>
                  <a:lnTo>
                    <a:pt x="1002169" y="118110"/>
                  </a:lnTo>
                  <a:lnTo>
                    <a:pt x="1006195" y="118110"/>
                  </a:lnTo>
                  <a:lnTo>
                    <a:pt x="1006195" y="113030"/>
                  </a:lnTo>
                  <a:lnTo>
                    <a:pt x="1006195" y="110490"/>
                  </a:lnTo>
                  <a:lnTo>
                    <a:pt x="1006195" y="104140"/>
                  </a:lnTo>
                  <a:lnTo>
                    <a:pt x="1012926" y="104140"/>
                  </a:lnTo>
                  <a:lnTo>
                    <a:pt x="1012926" y="77470"/>
                  </a:lnTo>
                  <a:lnTo>
                    <a:pt x="1019937" y="77470"/>
                  </a:lnTo>
                  <a:lnTo>
                    <a:pt x="1019937" y="74930"/>
                  </a:lnTo>
                  <a:lnTo>
                    <a:pt x="1019937" y="71120"/>
                  </a:lnTo>
                  <a:lnTo>
                    <a:pt x="1023632" y="71120"/>
                  </a:lnTo>
                  <a:lnTo>
                    <a:pt x="1023632" y="57150"/>
                  </a:lnTo>
                  <a:lnTo>
                    <a:pt x="1027658" y="57150"/>
                  </a:lnTo>
                  <a:lnTo>
                    <a:pt x="1027658" y="53340"/>
                  </a:lnTo>
                  <a:lnTo>
                    <a:pt x="1027658" y="50800"/>
                  </a:lnTo>
                  <a:lnTo>
                    <a:pt x="1030693" y="50800"/>
                  </a:lnTo>
                  <a:lnTo>
                    <a:pt x="1030693" y="46990"/>
                  </a:lnTo>
                  <a:close/>
                </a:path>
                <a:path w="1041400" h="255269">
                  <a:moveTo>
                    <a:pt x="1041400" y="17780"/>
                  </a:moveTo>
                  <a:lnTo>
                    <a:pt x="1030693" y="17780"/>
                  </a:lnTo>
                  <a:lnTo>
                    <a:pt x="1030693" y="29210"/>
                  </a:lnTo>
                  <a:lnTo>
                    <a:pt x="1030693" y="31750"/>
                  </a:lnTo>
                  <a:lnTo>
                    <a:pt x="1030693" y="39370"/>
                  </a:lnTo>
                  <a:lnTo>
                    <a:pt x="1037361" y="39370"/>
                  </a:lnTo>
                  <a:lnTo>
                    <a:pt x="1037361" y="31750"/>
                  </a:lnTo>
                  <a:lnTo>
                    <a:pt x="1037361" y="29210"/>
                  </a:lnTo>
                  <a:lnTo>
                    <a:pt x="1041400" y="29210"/>
                  </a:lnTo>
                  <a:lnTo>
                    <a:pt x="1041400" y="17780"/>
                  </a:lnTo>
                  <a:close/>
                </a:path>
              </a:pathLst>
            </a:custGeom>
            <a:solidFill>
              <a:srgbClr val="020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1942344" y="16373512"/>
              <a:ext cx="1097915" cy="486409"/>
            </a:xfrm>
            <a:custGeom>
              <a:avLst/>
              <a:gdLst/>
              <a:ahLst/>
              <a:cxnLst/>
              <a:rect l="l" t="t" r="r" b="b"/>
              <a:pathLst>
                <a:path w="1097915" h="486409">
                  <a:moveTo>
                    <a:pt x="63665" y="43180"/>
                  </a:moveTo>
                  <a:lnTo>
                    <a:pt x="56083" y="43180"/>
                  </a:lnTo>
                  <a:lnTo>
                    <a:pt x="56083" y="49530"/>
                  </a:lnTo>
                  <a:lnTo>
                    <a:pt x="56083" y="60960"/>
                  </a:lnTo>
                  <a:lnTo>
                    <a:pt x="48933" y="60960"/>
                  </a:lnTo>
                  <a:lnTo>
                    <a:pt x="48933" y="78740"/>
                  </a:lnTo>
                  <a:lnTo>
                    <a:pt x="46456" y="78740"/>
                  </a:lnTo>
                  <a:lnTo>
                    <a:pt x="46456" y="88900"/>
                  </a:lnTo>
                  <a:lnTo>
                    <a:pt x="42202" y="88900"/>
                  </a:lnTo>
                  <a:lnTo>
                    <a:pt x="42202" y="96520"/>
                  </a:lnTo>
                  <a:lnTo>
                    <a:pt x="35191" y="96520"/>
                  </a:lnTo>
                  <a:lnTo>
                    <a:pt x="35191" y="110490"/>
                  </a:lnTo>
                  <a:lnTo>
                    <a:pt x="31521" y="110490"/>
                  </a:lnTo>
                  <a:lnTo>
                    <a:pt x="31521" y="124460"/>
                  </a:lnTo>
                  <a:lnTo>
                    <a:pt x="28536" y="124460"/>
                  </a:lnTo>
                  <a:lnTo>
                    <a:pt x="28536" y="135890"/>
                  </a:lnTo>
                  <a:lnTo>
                    <a:pt x="24434" y="135890"/>
                  </a:lnTo>
                  <a:lnTo>
                    <a:pt x="24434" y="146050"/>
                  </a:lnTo>
                  <a:lnTo>
                    <a:pt x="17780" y="146050"/>
                  </a:lnTo>
                  <a:lnTo>
                    <a:pt x="17780" y="156210"/>
                  </a:lnTo>
                  <a:lnTo>
                    <a:pt x="13741" y="156210"/>
                  </a:lnTo>
                  <a:lnTo>
                    <a:pt x="13741" y="173990"/>
                  </a:lnTo>
                  <a:lnTo>
                    <a:pt x="10756" y="173990"/>
                  </a:lnTo>
                  <a:lnTo>
                    <a:pt x="10756" y="181610"/>
                  </a:lnTo>
                  <a:lnTo>
                    <a:pt x="6515" y="181610"/>
                  </a:lnTo>
                  <a:lnTo>
                    <a:pt x="6515" y="195580"/>
                  </a:lnTo>
                  <a:lnTo>
                    <a:pt x="0" y="195580"/>
                  </a:lnTo>
                  <a:lnTo>
                    <a:pt x="0" y="337820"/>
                  </a:lnTo>
                  <a:lnTo>
                    <a:pt x="0" y="486410"/>
                  </a:lnTo>
                  <a:lnTo>
                    <a:pt x="63665" y="486410"/>
                  </a:lnTo>
                  <a:lnTo>
                    <a:pt x="63665" y="49530"/>
                  </a:lnTo>
                  <a:lnTo>
                    <a:pt x="63665" y="43180"/>
                  </a:lnTo>
                  <a:close/>
                </a:path>
                <a:path w="1097915" h="486409">
                  <a:moveTo>
                    <a:pt x="223304" y="0"/>
                  </a:moveTo>
                  <a:lnTo>
                    <a:pt x="73875" y="0"/>
                  </a:lnTo>
                  <a:lnTo>
                    <a:pt x="73875" y="4432"/>
                  </a:lnTo>
                  <a:lnTo>
                    <a:pt x="73875" y="5080"/>
                  </a:lnTo>
                  <a:lnTo>
                    <a:pt x="73875" y="10972"/>
                  </a:lnTo>
                  <a:lnTo>
                    <a:pt x="73875" y="11430"/>
                  </a:lnTo>
                  <a:lnTo>
                    <a:pt x="73875" y="13970"/>
                  </a:lnTo>
                  <a:lnTo>
                    <a:pt x="66852" y="13970"/>
                  </a:lnTo>
                  <a:lnTo>
                    <a:pt x="66852" y="17780"/>
                  </a:lnTo>
                  <a:lnTo>
                    <a:pt x="66852" y="18402"/>
                  </a:lnTo>
                  <a:lnTo>
                    <a:pt x="66852" y="21590"/>
                  </a:lnTo>
                  <a:lnTo>
                    <a:pt x="66852" y="29210"/>
                  </a:lnTo>
                  <a:lnTo>
                    <a:pt x="63665" y="29210"/>
                  </a:lnTo>
                  <a:lnTo>
                    <a:pt x="63665" y="31750"/>
                  </a:lnTo>
                  <a:lnTo>
                    <a:pt x="91287" y="31750"/>
                  </a:lnTo>
                  <a:lnTo>
                    <a:pt x="91287" y="29210"/>
                  </a:lnTo>
                  <a:lnTo>
                    <a:pt x="126987" y="29210"/>
                  </a:lnTo>
                  <a:lnTo>
                    <a:pt x="126987" y="21590"/>
                  </a:lnTo>
                  <a:lnTo>
                    <a:pt x="159702" y="21590"/>
                  </a:lnTo>
                  <a:lnTo>
                    <a:pt x="159702" y="18402"/>
                  </a:lnTo>
                  <a:lnTo>
                    <a:pt x="159702" y="17780"/>
                  </a:lnTo>
                  <a:lnTo>
                    <a:pt x="159702" y="13970"/>
                  </a:lnTo>
                  <a:lnTo>
                    <a:pt x="159702" y="11430"/>
                  </a:lnTo>
                  <a:lnTo>
                    <a:pt x="194830" y="11430"/>
                  </a:lnTo>
                  <a:lnTo>
                    <a:pt x="194830" y="10972"/>
                  </a:lnTo>
                  <a:lnTo>
                    <a:pt x="194830" y="5080"/>
                  </a:lnTo>
                  <a:lnTo>
                    <a:pt x="223304" y="5080"/>
                  </a:lnTo>
                  <a:lnTo>
                    <a:pt x="223304" y="4432"/>
                  </a:lnTo>
                  <a:lnTo>
                    <a:pt x="223304" y="0"/>
                  </a:lnTo>
                  <a:close/>
                </a:path>
                <a:path w="1097915" h="486409">
                  <a:moveTo>
                    <a:pt x="893013" y="4432"/>
                  </a:moveTo>
                  <a:lnTo>
                    <a:pt x="864336" y="4432"/>
                  </a:lnTo>
                  <a:lnTo>
                    <a:pt x="864336" y="5080"/>
                  </a:lnTo>
                  <a:lnTo>
                    <a:pt x="893013" y="5080"/>
                  </a:lnTo>
                  <a:lnTo>
                    <a:pt x="893013" y="4432"/>
                  </a:lnTo>
                  <a:close/>
                </a:path>
                <a:path w="1097915" h="486409">
                  <a:moveTo>
                    <a:pt x="917460" y="5080"/>
                  </a:moveTo>
                  <a:lnTo>
                    <a:pt x="899680" y="5080"/>
                  </a:lnTo>
                  <a:lnTo>
                    <a:pt x="899680" y="10972"/>
                  </a:lnTo>
                  <a:lnTo>
                    <a:pt x="899680" y="11430"/>
                  </a:lnTo>
                  <a:lnTo>
                    <a:pt x="917460" y="11430"/>
                  </a:lnTo>
                  <a:lnTo>
                    <a:pt x="917460" y="10972"/>
                  </a:lnTo>
                  <a:lnTo>
                    <a:pt x="917460" y="5080"/>
                  </a:lnTo>
                  <a:close/>
                </a:path>
                <a:path w="1097915" h="486409">
                  <a:moveTo>
                    <a:pt x="992530" y="21590"/>
                  </a:moveTo>
                  <a:lnTo>
                    <a:pt x="974610" y="21590"/>
                  </a:lnTo>
                  <a:lnTo>
                    <a:pt x="974610" y="18402"/>
                  </a:lnTo>
                  <a:lnTo>
                    <a:pt x="974610" y="17780"/>
                  </a:lnTo>
                  <a:lnTo>
                    <a:pt x="956843" y="17780"/>
                  </a:lnTo>
                  <a:lnTo>
                    <a:pt x="956843" y="13970"/>
                  </a:lnTo>
                  <a:lnTo>
                    <a:pt x="931125" y="13970"/>
                  </a:lnTo>
                  <a:lnTo>
                    <a:pt x="931125" y="17780"/>
                  </a:lnTo>
                  <a:lnTo>
                    <a:pt x="931125" y="18402"/>
                  </a:lnTo>
                  <a:lnTo>
                    <a:pt x="931125" y="21590"/>
                  </a:lnTo>
                  <a:lnTo>
                    <a:pt x="966470" y="21590"/>
                  </a:lnTo>
                  <a:lnTo>
                    <a:pt x="966470" y="29210"/>
                  </a:lnTo>
                  <a:lnTo>
                    <a:pt x="992530" y="29210"/>
                  </a:lnTo>
                  <a:lnTo>
                    <a:pt x="992530" y="21590"/>
                  </a:lnTo>
                  <a:close/>
                </a:path>
                <a:path w="1097915" h="486409">
                  <a:moveTo>
                    <a:pt x="1012926" y="29210"/>
                  </a:moveTo>
                  <a:lnTo>
                    <a:pt x="995006" y="29210"/>
                  </a:lnTo>
                  <a:lnTo>
                    <a:pt x="995006" y="31750"/>
                  </a:lnTo>
                  <a:lnTo>
                    <a:pt x="1012926" y="31750"/>
                  </a:lnTo>
                  <a:lnTo>
                    <a:pt x="1012926" y="29210"/>
                  </a:lnTo>
                  <a:close/>
                </a:path>
                <a:path w="1097915" h="486409">
                  <a:moveTo>
                    <a:pt x="1097483" y="49530"/>
                  </a:moveTo>
                  <a:lnTo>
                    <a:pt x="1087793" y="49530"/>
                  </a:lnTo>
                  <a:lnTo>
                    <a:pt x="1087793" y="43180"/>
                  </a:lnTo>
                  <a:lnTo>
                    <a:pt x="1052093" y="43180"/>
                  </a:lnTo>
                  <a:lnTo>
                    <a:pt x="1052093" y="36830"/>
                  </a:lnTo>
                  <a:lnTo>
                    <a:pt x="1030693" y="36830"/>
                  </a:lnTo>
                  <a:lnTo>
                    <a:pt x="1030693" y="43180"/>
                  </a:lnTo>
                  <a:lnTo>
                    <a:pt x="1030693" y="49530"/>
                  </a:lnTo>
                  <a:lnTo>
                    <a:pt x="1030693" y="486410"/>
                  </a:lnTo>
                  <a:lnTo>
                    <a:pt x="1044371" y="486410"/>
                  </a:lnTo>
                  <a:lnTo>
                    <a:pt x="1044371" y="468630"/>
                  </a:lnTo>
                  <a:lnTo>
                    <a:pt x="1052093" y="468630"/>
                  </a:lnTo>
                  <a:lnTo>
                    <a:pt x="1052093" y="457200"/>
                  </a:lnTo>
                  <a:lnTo>
                    <a:pt x="1055141" y="457200"/>
                  </a:lnTo>
                  <a:lnTo>
                    <a:pt x="1055141" y="440690"/>
                  </a:lnTo>
                  <a:lnTo>
                    <a:pt x="1059319" y="440690"/>
                  </a:lnTo>
                  <a:lnTo>
                    <a:pt x="1059319" y="430530"/>
                  </a:lnTo>
                  <a:lnTo>
                    <a:pt x="1062291" y="430530"/>
                  </a:lnTo>
                  <a:lnTo>
                    <a:pt x="1062291" y="422910"/>
                  </a:lnTo>
                  <a:lnTo>
                    <a:pt x="1069873" y="422910"/>
                  </a:lnTo>
                  <a:lnTo>
                    <a:pt x="1069873" y="408940"/>
                  </a:lnTo>
                  <a:lnTo>
                    <a:pt x="1073061" y="408940"/>
                  </a:lnTo>
                  <a:lnTo>
                    <a:pt x="1073061" y="401320"/>
                  </a:lnTo>
                  <a:lnTo>
                    <a:pt x="1077099" y="401320"/>
                  </a:lnTo>
                  <a:lnTo>
                    <a:pt x="1077099" y="384810"/>
                  </a:lnTo>
                  <a:lnTo>
                    <a:pt x="1079715" y="384810"/>
                  </a:lnTo>
                  <a:lnTo>
                    <a:pt x="1079715" y="373380"/>
                  </a:lnTo>
                  <a:lnTo>
                    <a:pt x="1083754" y="373380"/>
                  </a:lnTo>
                  <a:lnTo>
                    <a:pt x="1083754" y="365760"/>
                  </a:lnTo>
                  <a:lnTo>
                    <a:pt x="1087793" y="365760"/>
                  </a:lnTo>
                  <a:lnTo>
                    <a:pt x="1087793" y="351790"/>
                  </a:lnTo>
                  <a:lnTo>
                    <a:pt x="1090828" y="351790"/>
                  </a:lnTo>
                  <a:lnTo>
                    <a:pt x="1090828" y="337820"/>
                  </a:lnTo>
                  <a:lnTo>
                    <a:pt x="1097483" y="337820"/>
                  </a:lnTo>
                  <a:lnTo>
                    <a:pt x="1097483" y="60960"/>
                  </a:lnTo>
                  <a:lnTo>
                    <a:pt x="1097483" y="49530"/>
                  </a:lnTo>
                  <a:close/>
                </a:path>
              </a:pathLst>
            </a:custGeom>
            <a:solidFill>
              <a:srgbClr val="020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2016220" y="15818421"/>
              <a:ext cx="819150" cy="1110615"/>
            </a:xfrm>
            <a:custGeom>
              <a:avLst/>
              <a:gdLst/>
              <a:ahLst/>
              <a:cxnLst/>
              <a:rect l="l" t="t" r="r" b="b"/>
              <a:pathLst>
                <a:path w="819150" h="1110615">
                  <a:moveTo>
                    <a:pt x="819137" y="555091"/>
                  </a:moveTo>
                  <a:lnTo>
                    <a:pt x="801230" y="555091"/>
                  </a:lnTo>
                  <a:lnTo>
                    <a:pt x="801230" y="551281"/>
                  </a:lnTo>
                  <a:lnTo>
                    <a:pt x="801230" y="548500"/>
                  </a:lnTo>
                  <a:lnTo>
                    <a:pt x="801230" y="0"/>
                  </a:lnTo>
                  <a:lnTo>
                    <a:pt x="0" y="0"/>
                  </a:lnTo>
                  <a:lnTo>
                    <a:pt x="0" y="548500"/>
                  </a:lnTo>
                  <a:lnTo>
                    <a:pt x="0" y="548741"/>
                  </a:lnTo>
                  <a:lnTo>
                    <a:pt x="0" y="551281"/>
                  </a:lnTo>
                  <a:lnTo>
                    <a:pt x="0" y="555091"/>
                  </a:lnTo>
                  <a:lnTo>
                    <a:pt x="0" y="559523"/>
                  </a:lnTo>
                  <a:lnTo>
                    <a:pt x="0" y="1110183"/>
                  </a:lnTo>
                  <a:lnTo>
                    <a:pt x="187744" y="1110183"/>
                  </a:lnTo>
                  <a:lnTo>
                    <a:pt x="187744" y="555091"/>
                  </a:lnTo>
                  <a:lnTo>
                    <a:pt x="761987" y="555091"/>
                  </a:lnTo>
                  <a:lnTo>
                    <a:pt x="761987" y="1110183"/>
                  </a:lnTo>
                  <a:lnTo>
                    <a:pt x="801230" y="1110183"/>
                  </a:lnTo>
                  <a:lnTo>
                    <a:pt x="801230" y="559523"/>
                  </a:lnTo>
                  <a:lnTo>
                    <a:pt x="819137" y="559523"/>
                  </a:lnTo>
                  <a:lnTo>
                    <a:pt x="819137" y="555091"/>
                  </a:lnTo>
                  <a:close/>
                </a:path>
              </a:pathLst>
            </a:custGeom>
            <a:solidFill>
              <a:srgbClr val="020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1970881" y="16842143"/>
              <a:ext cx="1016000" cy="255270"/>
            </a:xfrm>
            <a:custGeom>
              <a:avLst/>
              <a:gdLst/>
              <a:ahLst/>
              <a:cxnLst/>
              <a:rect l="l" t="t" r="r" b="b"/>
              <a:pathLst>
                <a:path w="1016000" h="255269">
                  <a:moveTo>
                    <a:pt x="6275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29210"/>
                  </a:lnTo>
                  <a:lnTo>
                    <a:pt x="0" y="39370"/>
                  </a:lnTo>
                  <a:lnTo>
                    <a:pt x="17919" y="39370"/>
                  </a:lnTo>
                  <a:lnTo>
                    <a:pt x="17919" y="46990"/>
                  </a:lnTo>
                  <a:lnTo>
                    <a:pt x="38315" y="46990"/>
                  </a:lnTo>
                  <a:lnTo>
                    <a:pt x="38315" y="50800"/>
                  </a:lnTo>
                  <a:lnTo>
                    <a:pt x="56019" y="50800"/>
                  </a:lnTo>
                  <a:lnTo>
                    <a:pt x="56019" y="53340"/>
                  </a:lnTo>
                  <a:lnTo>
                    <a:pt x="62750" y="53340"/>
                  </a:lnTo>
                  <a:lnTo>
                    <a:pt x="62750" y="50800"/>
                  </a:lnTo>
                  <a:lnTo>
                    <a:pt x="62750" y="46990"/>
                  </a:lnTo>
                  <a:lnTo>
                    <a:pt x="62750" y="39370"/>
                  </a:lnTo>
                  <a:lnTo>
                    <a:pt x="62750" y="29210"/>
                  </a:lnTo>
                  <a:lnTo>
                    <a:pt x="62750" y="17780"/>
                  </a:lnTo>
                  <a:lnTo>
                    <a:pt x="62750" y="0"/>
                  </a:lnTo>
                  <a:close/>
                </a:path>
                <a:path w="1016000" h="255269">
                  <a:moveTo>
                    <a:pt x="131165" y="57150"/>
                  </a:moveTo>
                  <a:lnTo>
                    <a:pt x="98450" y="57150"/>
                  </a:lnTo>
                  <a:lnTo>
                    <a:pt x="98450" y="53340"/>
                  </a:lnTo>
                  <a:lnTo>
                    <a:pt x="74015" y="53340"/>
                  </a:lnTo>
                  <a:lnTo>
                    <a:pt x="74015" y="57150"/>
                  </a:lnTo>
                  <a:lnTo>
                    <a:pt x="91224" y="57150"/>
                  </a:lnTo>
                  <a:lnTo>
                    <a:pt x="91224" y="60312"/>
                  </a:lnTo>
                  <a:lnTo>
                    <a:pt x="91224" y="60960"/>
                  </a:lnTo>
                  <a:lnTo>
                    <a:pt x="109143" y="60960"/>
                  </a:lnTo>
                  <a:lnTo>
                    <a:pt x="109143" y="68580"/>
                  </a:lnTo>
                  <a:lnTo>
                    <a:pt x="131165" y="68580"/>
                  </a:lnTo>
                  <a:lnTo>
                    <a:pt x="131165" y="60960"/>
                  </a:lnTo>
                  <a:lnTo>
                    <a:pt x="131165" y="60312"/>
                  </a:lnTo>
                  <a:lnTo>
                    <a:pt x="131165" y="57150"/>
                  </a:lnTo>
                  <a:close/>
                </a:path>
                <a:path w="1016000" h="255269">
                  <a:moveTo>
                    <a:pt x="166293" y="68580"/>
                  </a:moveTo>
                  <a:lnTo>
                    <a:pt x="131165" y="68580"/>
                  </a:lnTo>
                  <a:lnTo>
                    <a:pt x="131165" y="70662"/>
                  </a:lnTo>
                  <a:lnTo>
                    <a:pt x="131165" y="71120"/>
                  </a:lnTo>
                  <a:lnTo>
                    <a:pt x="148386" y="71120"/>
                  </a:lnTo>
                  <a:lnTo>
                    <a:pt x="148386" y="74930"/>
                  </a:lnTo>
                  <a:lnTo>
                    <a:pt x="166293" y="74930"/>
                  </a:lnTo>
                  <a:lnTo>
                    <a:pt x="166293" y="71120"/>
                  </a:lnTo>
                  <a:lnTo>
                    <a:pt x="166293" y="70662"/>
                  </a:lnTo>
                  <a:lnTo>
                    <a:pt x="166293" y="68580"/>
                  </a:lnTo>
                  <a:close/>
                </a:path>
                <a:path w="1016000" h="255269">
                  <a:moveTo>
                    <a:pt x="194767" y="77470"/>
                  </a:moveTo>
                  <a:lnTo>
                    <a:pt x="184073" y="77470"/>
                  </a:lnTo>
                  <a:lnTo>
                    <a:pt x="184073" y="78092"/>
                  </a:lnTo>
                  <a:lnTo>
                    <a:pt x="184073" y="86360"/>
                  </a:lnTo>
                  <a:lnTo>
                    <a:pt x="194767" y="86360"/>
                  </a:lnTo>
                  <a:lnTo>
                    <a:pt x="194767" y="78092"/>
                  </a:lnTo>
                  <a:lnTo>
                    <a:pt x="194767" y="77470"/>
                  </a:lnTo>
                  <a:close/>
                </a:path>
                <a:path w="1016000" h="255269">
                  <a:moveTo>
                    <a:pt x="1015834" y="0"/>
                  </a:moveTo>
                  <a:lnTo>
                    <a:pt x="966470" y="0"/>
                  </a:lnTo>
                  <a:lnTo>
                    <a:pt x="966470" y="17780"/>
                  </a:lnTo>
                  <a:lnTo>
                    <a:pt x="966470" y="29210"/>
                  </a:lnTo>
                  <a:lnTo>
                    <a:pt x="966470" y="39370"/>
                  </a:lnTo>
                  <a:lnTo>
                    <a:pt x="966470" y="46990"/>
                  </a:lnTo>
                  <a:lnTo>
                    <a:pt x="966470" y="50800"/>
                  </a:lnTo>
                  <a:lnTo>
                    <a:pt x="966470" y="53340"/>
                  </a:lnTo>
                  <a:lnTo>
                    <a:pt x="937933" y="53340"/>
                  </a:lnTo>
                  <a:lnTo>
                    <a:pt x="937933" y="57150"/>
                  </a:lnTo>
                  <a:lnTo>
                    <a:pt x="902589" y="57150"/>
                  </a:lnTo>
                  <a:lnTo>
                    <a:pt x="902589" y="60312"/>
                  </a:lnTo>
                  <a:lnTo>
                    <a:pt x="902589" y="60960"/>
                  </a:lnTo>
                  <a:lnTo>
                    <a:pt x="902589" y="68580"/>
                  </a:lnTo>
                  <a:lnTo>
                    <a:pt x="871143" y="68580"/>
                  </a:lnTo>
                  <a:lnTo>
                    <a:pt x="871143" y="70662"/>
                  </a:lnTo>
                  <a:lnTo>
                    <a:pt x="871143" y="71120"/>
                  </a:lnTo>
                  <a:lnTo>
                    <a:pt x="871143" y="74930"/>
                  </a:lnTo>
                  <a:lnTo>
                    <a:pt x="871143" y="77470"/>
                  </a:lnTo>
                  <a:lnTo>
                    <a:pt x="835799" y="77470"/>
                  </a:lnTo>
                  <a:lnTo>
                    <a:pt x="835799" y="78092"/>
                  </a:lnTo>
                  <a:lnTo>
                    <a:pt x="835799" y="86360"/>
                  </a:lnTo>
                  <a:lnTo>
                    <a:pt x="807326" y="86360"/>
                  </a:lnTo>
                  <a:lnTo>
                    <a:pt x="807326" y="88900"/>
                  </a:lnTo>
                  <a:lnTo>
                    <a:pt x="233083" y="88900"/>
                  </a:lnTo>
                  <a:lnTo>
                    <a:pt x="233083" y="86461"/>
                  </a:lnTo>
                  <a:lnTo>
                    <a:pt x="204470" y="86360"/>
                  </a:lnTo>
                  <a:lnTo>
                    <a:pt x="204470" y="88900"/>
                  </a:lnTo>
                  <a:lnTo>
                    <a:pt x="222402" y="88900"/>
                  </a:lnTo>
                  <a:lnTo>
                    <a:pt x="222402" y="92468"/>
                  </a:lnTo>
                  <a:lnTo>
                    <a:pt x="222402" y="92710"/>
                  </a:lnTo>
                  <a:lnTo>
                    <a:pt x="240169" y="92710"/>
                  </a:lnTo>
                  <a:lnTo>
                    <a:pt x="240169" y="95250"/>
                  </a:lnTo>
                  <a:lnTo>
                    <a:pt x="254901" y="95250"/>
                  </a:lnTo>
                  <a:lnTo>
                    <a:pt x="254901" y="104140"/>
                  </a:lnTo>
                  <a:lnTo>
                    <a:pt x="293217" y="104140"/>
                  </a:lnTo>
                  <a:lnTo>
                    <a:pt x="293217" y="110490"/>
                  </a:lnTo>
                  <a:lnTo>
                    <a:pt x="311200" y="110490"/>
                  </a:lnTo>
                  <a:lnTo>
                    <a:pt x="311200" y="113030"/>
                  </a:lnTo>
                  <a:lnTo>
                    <a:pt x="328917" y="113030"/>
                  </a:lnTo>
                  <a:lnTo>
                    <a:pt x="328917" y="118110"/>
                  </a:lnTo>
                  <a:lnTo>
                    <a:pt x="350367" y="118110"/>
                  </a:lnTo>
                  <a:lnTo>
                    <a:pt x="350367" y="124460"/>
                  </a:lnTo>
                  <a:lnTo>
                    <a:pt x="372325" y="124460"/>
                  </a:lnTo>
                  <a:lnTo>
                    <a:pt x="372325" y="128270"/>
                  </a:lnTo>
                  <a:lnTo>
                    <a:pt x="389610" y="128270"/>
                  </a:lnTo>
                  <a:lnTo>
                    <a:pt x="389610" y="130810"/>
                  </a:lnTo>
                  <a:lnTo>
                    <a:pt x="407530" y="130810"/>
                  </a:lnTo>
                  <a:lnTo>
                    <a:pt x="407530" y="134620"/>
                  </a:lnTo>
                  <a:lnTo>
                    <a:pt x="425310" y="134620"/>
                  </a:lnTo>
                  <a:lnTo>
                    <a:pt x="425310" y="142240"/>
                  </a:lnTo>
                  <a:lnTo>
                    <a:pt x="445706" y="142240"/>
                  </a:lnTo>
                  <a:lnTo>
                    <a:pt x="445706" y="146050"/>
                  </a:lnTo>
                  <a:lnTo>
                    <a:pt x="463613" y="146050"/>
                  </a:lnTo>
                  <a:lnTo>
                    <a:pt x="463613" y="152400"/>
                  </a:lnTo>
                  <a:lnTo>
                    <a:pt x="499325" y="152400"/>
                  </a:lnTo>
                  <a:lnTo>
                    <a:pt x="499325" y="157480"/>
                  </a:lnTo>
                  <a:lnTo>
                    <a:pt x="512991" y="157480"/>
                  </a:lnTo>
                  <a:lnTo>
                    <a:pt x="512991" y="160020"/>
                  </a:lnTo>
                  <a:lnTo>
                    <a:pt x="538480" y="160020"/>
                  </a:lnTo>
                  <a:lnTo>
                    <a:pt x="538480" y="166370"/>
                  </a:lnTo>
                  <a:lnTo>
                    <a:pt x="556475" y="166370"/>
                  </a:lnTo>
                  <a:lnTo>
                    <a:pt x="556475" y="170180"/>
                  </a:lnTo>
                  <a:lnTo>
                    <a:pt x="570141" y="170180"/>
                  </a:lnTo>
                  <a:lnTo>
                    <a:pt x="570141" y="175260"/>
                  </a:lnTo>
                  <a:lnTo>
                    <a:pt x="587552" y="175260"/>
                  </a:lnTo>
                  <a:lnTo>
                    <a:pt x="587552" y="181610"/>
                  </a:lnTo>
                  <a:lnTo>
                    <a:pt x="612495" y="181610"/>
                  </a:lnTo>
                  <a:lnTo>
                    <a:pt x="612495" y="184150"/>
                  </a:lnTo>
                  <a:lnTo>
                    <a:pt x="627291" y="184150"/>
                  </a:lnTo>
                  <a:lnTo>
                    <a:pt x="627291" y="187960"/>
                  </a:lnTo>
                  <a:lnTo>
                    <a:pt x="644728" y="187960"/>
                  </a:lnTo>
                  <a:lnTo>
                    <a:pt x="644728" y="191770"/>
                  </a:lnTo>
                  <a:lnTo>
                    <a:pt x="662419" y="191770"/>
                  </a:lnTo>
                  <a:lnTo>
                    <a:pt x="662419" y="199390"/>
                  </a:lnTo>
                  <a:lnTo>
                    <a:pt x="683387" y="199390"/>
                  </a:lnTo>
                  <a:lnTo>
                    <a:pt x="683387" y="201930"/>
                  </a:lnTo>
                  <a:lnTo>
                    <a:pt x="700811" y="201930"/>
                  </a:lnTo>
                  <a:lnTo>
                    <a:pt x="700811" y="209550"/>
                  </a:lnTo>
                  <a:lnTo>
                    <a:pt x="736511" y="209550"/>
                  </a:lnTo>
                  <a:lnTo>
                    <a:pt x="736511" y="213360"/>
                  </a:lnTo>
                  <a:lnTo>
                    <a:pt x="757897" y="213360"/>
                  </a:lnTo>
                  <a:lnTo>
                    <a:pt x="757897" y="217170"/>
                  </a:lnTo>
                  <a:lnTo>
                    <a:pt x="775677" y="217170"/>
                  </a:lnTo>
                  <a:lnTo>
                    <a:pt x="775677" y="223520"/>
                  </a:lnTo>
                  <a:lnTo>
                    <a:pt x="793584" y="223520"/>
                  </a:lnTo>
                  <a:lnTo>
                    <a:pt x="793584" y="227330"/>
                  </a:lnTo>
                  <a:lnTo>
                    <a:pt x="813981" y="227330"/>
                  </a:lnTo>
                  <a:lnTo>
                    <a:pt x="813981" y="231140"/>
                  </a:lnTo>
                  <a:lnTo>
                    <a:pt x="831761" y="231140"/>
                  </a:lnTo>
                  <a:lnTo>
                    <a:pt x="831761" y="237490"/>
                  </a:lnTo>
                  <a:lnTo>
                    <a:pt x="849693" y="237490"/>
                  </a:lnTo>
                  <a:lnTo>
                    <a:pt x="849693" y="241300"/>
                  </a:lnTo>
                  <a:lnTo>
                    <a:pt x="871143" y="241300"/>
                  </a:lnTo>
                  <a:lnTo>
                    <a:pt x="871143" y="245110"/>
                  </a:lnTo>
                  <a:lnTo>
                    <a:pt x="888923" y="245110"/>
                  </a:lnTo>
                  <a:lnTo>
                    <a:pt x="888923" y="252730"/>
                  </a:lnTo>
                  <a:lnTo>
                    <a:pt x="902589" y="252730"/>
                  </a:lnTo>
                  <a:lnTo>
                    <a:pt x="902589" y="255270"/>
                  </a:lnTo>
                  <a:lnTo>
                    <a:pt x="928306" y="255270"/>
                  </a:lnTo>
                  <a:lnTo>
                    <a:pt x="928306" y="252730"/>
                  </a:lnTo>
                  <a:lnTo>
                    <a:pt x="931265" y="252730"/>
                  </a:lnTo>
                  <a:lnTo>
                    <a:pt x="931265" y="245110"/>
                  </a:lnTo>
                  <a:lnTo>
                    <a:pt x="931265" y="241300"/>
                  </a:lnTo>
                  <a:lnTo>
                    <a:pt x="931265" y="237490"/>
                  </a:lnTo>
                  <a:lnTo>
                    <a:pt x="931265" y="231140"/>
                  </a:lnTo>
                  <a:lnTo>
                    <a:pt x="935316" y="231140"/>
                  </a:lnTo>
                  <a:lnTo>
                    <a:pt x="935316" y="227330"/>
                  </a:lnTo>
                  <a:lnTo>
                    <a:pt x="935316" y="223520"/>
                  </a:lnTo>
                  <a:lnTo>
                    <a:pt x="935316" y="217170"/>
                  </a:lnTo>
                  <a:lnTo>
                    <a:pt x="937933" y="217170"/>
                  </a:lnTo>
                  <a:lnTo>
                    <a:pt x="937933" y="213360"/>
                  </a:lnTo>
                  <a:lnTo>
                    <a:pt x="937933" y="209550"/>
                  </a:lnTo>
                  <a:lnTo>
                    <a:pt x="946073" y="209550"/>
                  </a:lnTo>
                  <a:lnTo>
                    <a:pt x="946073" y="201930"/>
                  </a:lnTo>
                  <a:lnTo>
                    <a:pt x="946073" y="199390"/>
                  </a:lnTo>
                  <a:lnTo>
                    <a:pt x="946073" y="191770"/>
                  </a:lnTo>
                  <a:lnTo>
                    <a:pt x="946073" y="187960"/>
                  </a:lnTo>
                  <a:lnTo>
                    <a:pt x="949058" y="187960"/>
                  </a:lnTo>
                  <a:lnTo>
                    <a:pt x="949058" y="184150"/>
                  </a:lnTo>
                  <a:lnTo>
                    <a:pt x="949058" y="181610"/>
                  </a:lnTo>
                  <a:lnTo>
                    <a:pt x="949058" y="175260"/>
                  </a:lnTo>
                  <a:lnTo>
                    <a:pt x="955713" y="175260"/>
                  </a:lnTo>
                  <a:lnTo>
                    <a:pt x="955713" y="170180"/>
                  </a:lnTo>
                  <a:lnTo>
                    <a:pt x="955713" y="166370"/>
                  </a:lnTo>
                  <a:lnTo>
                    <a:pt x="959739" y="166370"/>
                  </a:lnTo>
                  <a:lnTo>
                    <a:pt x="959739" y="160020"/>
                  </a:lnTo>
                  <a:lnTo>
                    <a:pt x="959739" y="157480"/>
                  </a:lnTo>
                  <a:lnTo>
                    <a:pt x="959739" y="152400"/>
                  </a:lnTo>
                  <a:lnTo>
                    <a:pt x="963993" y="152400"/>
                  </a:lnTo>
                  <a:lnTo>
                    <a:pt x="963993" y="146050"/>
                  </a:lnTo>
                  <a:lnTo>
                    <a:pt x="966470" y="146050"/>
                  </a:lnTo>
                  <a:lnTo>
                    <a:pt x="966470" y="142240"/>
                  </a:lnTo>
                  <a:lnTo>
                    <a:pt x="966470" y="134620"/>
                  </a:lnTo>
                  <a:lnTo>
                    <a:pt x="966470" y="130810"/>
                  </a:lnTo>
                  <a:lnTo>
                    <a:pt x="966470" y="128270"/>
                  </a:lnTo>
                  <a:lnTo>
                    <a:pt x="973632" y="128270"/>
                  </a:lnTo>
                  <a:lnTo>
                    <a:pt x="973632" y="124460"/>
                  </a:lnTo>
                  <a:lnTo>
                    <a:pt x="973632" y="118110"/>
                  </a:lnTo>
                  <a:lnTo>
                    <a:pt x="977658" y="118110"/>
                  </a:lnTo>
                  <a:lnTo>
                    <a:pt x="977658" y="113030"/>
                  </a:lnTo>
                  <a:lnTo>
                    <a:pt x="977658" y="110490"/>
                  </a:lnTo>
                  <a:lnTo>
                    <a:pt x="977658" y="104140"/>
                  </a:lnTo>
                  <a:lnTo>
                    <a:pt x="984389" y="104140"/>
                  </a:lnTo>
                  <a:lnTo>
                    <a:pt x="984389" y="77470"/>
                  </a:lnTo>
                  <a:lnTo>
                    <a:pt x="991400" y="77470"/>
                  </a:lnTo>
                  <a:lnTo>
                    <a:pt x="991400" y="74930"/>
                  </a:lnTo>
                  <a:lnTo>
                    <a:pt x="991400" y="71120"/>
                  </a:lnTo>
                  <a:lnTo>
                    <a:pt x="995095" y="71120"/>
                  </a:lnTo>
                  <a:lnTo>
                    <a:pt x="995095" y="57150"/>
                  </a:lnTo>
                  <a:lnTo>
                    <a:pt x="999121" y="57150"/>
                  </a:lnTo>
                  <a:lnTo>
                    <a:pt x="999121" y="53340"/>
                  </a:lnTo>
                  <a:lnTo>
                    <a:pt x="999121" y="50800"/>
                  </a:lnTo>
                  <a:lnTo>
                    <a:pt x="1002157" y="50800"/>
                  </a:lnTo>
                  <a:lnTo>
                    <a:pt x="1002157" y="46990"/>
                  </a:lnTo>
                  <a:lnTo>
                    <a:pt x="1002157" y="39370"/>
                  </a:lnTo>
                  <a:lnTo>
                    <a:pt x="1008824" y="39370"/>
                  </a:lnTo>
                  <a:lnTo>
                    <a:pt x="1008824" y="29210"/>
                  </a:lnTo>
                  <a:lnTo>
                    <a:pt x="1012863" y="29210"/>
                  </a:lnTo>
                  <a:lnTo>
                    <a:pt x="1012863" y="17780"/>
                  </a:lnTo>
                  <a:lnTo>
                    <a:pt x="1015834" y="17780"/>
                  </a:lnTo>
                  <a:lnTo>
                    <a:pt x="1015834" y="0"/>
                  </a:lnTo>
                  <a:close/>
                </a:path>
              </a:pathLst>
            </a:custGeom>
            <a:solidFill>
              <a:srgbClr val="0202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1970881" y="15818421"/>
              <a:ext cx="1033780" cy="1110615"/>
            </a:xfrm>
            <a:custGeom>
              <a:avLst/>
              <a:gdLst/>
              <a:ahLst/>
              <a:cxnLst/>
              <a:rect l="l" t="t" r="r" b="b"/>
              <a:pathLst>
                <a:path w="1033779" h="1110615">
                  <a:moveTo>
                    <a:pt x="864476" y="555091"/>
                  </a:moveTo>
                  <a:lnTo>
                    <a:pt x="846569" y="555091"/>
                  </a:lnTo>
                  <a:lnTo>
                    <a:pt x="846569" y="551281"/>
                  </a:lnTo>
                  <a:lnTo>
                    <a:pt x="846569" y="548500"/>
                  </a:lnTo>
                  <a:lnTo>
                    <a:pt x="846569" y="0"/>
                  </a:lnTo>
                  <a:lnTo>
                    <a:pt x="45339" y="0"/>
                  </a:lnTo>
                  <a:lnTo>
                    <a:pt x="45339" y="548500"/>
                  </a:lnTo>
                  <a:lnTo>
                    <a:pt x="45339" y="548741"/>
                  </a:lnTo>
                  <a:lnTo>
                    <a:pt x="45339" y="569061"/>
                  </a:lnTo>
                  <a:lnTo>
                    <a:pt x="38315" y="569061"/>
                  </a:lnTo>
                  <a:lnTo>
                    <a:pt x="38315" y="572871"/>
                  </a:lnTo>
                  <a:lnTo>
                    <a:pt x="38315" y="573493"/>
                  </a:lnTo>
                  <a:lnTo>
                    <a:pt x="38315" y="576681"/>
                  </a:lnTo>
                  <a:lnTo>
                    <a:pt x="38315" y="584301"/>
                  </a:lnTo>
                  <a:lnTo>
                    <a:pt x="35128" y="584301"/>
                  </a:lnTo>
                  <a:lnTo>
                    <a:pt x="35128" y="586841"/>
                  </a:lnTo>
                  <a:lnTo>
                    <a:pt x="45339" y="586841"/>
                  </a:lnTo>
                  <a:lnTo>
                    <a:pt x="45339" y="591921"/>
                  </a:lnTo>
                  <a:lnTo>
                    <a:pt x="35128" y="591921"/>
                  </a:lnTo>
                  <a:lnTo>
                    <a:pt x="35128" y="598271"/>
                  </a:lnTo>
                  <a:lnTo>
                    <a:pt x="27546" y="598271"/>
                  </a:lnTo>
                  <a:lnTo>
                    <a:pt x="27546" y="616051"/>
                  </a:lnTo>
                  <a:lnTo>
                    <a:pt x="20396" y="616051"/>
                  </a:lnTo>
                  <a:lnTo>
                    <a:pt x="20396" y="633831"/>
                  </a:lnTo>
                  <a:lnTo>
                    <a:pt x="17919" y="633831"/>
                  </a:lnTo>
                  <a:lnTo>
                    <a:pt x="17919" y="643991"/>
                  </a:lnTo>
                  <a:lnTo>
                    <a:pt x="13665" y="643991"/>
                  </a:lnTo>
                  <a:lnTo>
                    <a:pt x="13665" y="651611"/>
                  </a:lnTo>
                  <a:lnTo>
                    <a:pt x="6654" y="651611"/>
                  </a:lnTo>
                  <a:lnTo>
                    <a:pt x="6654" y="665581"/>
                  </a:lnTo>
                  <a:lnTo>
                    <a:pt x="2984" y="665581"/>
                  </a:lnTo>
                  <a:lnTo>
                    <a:pt x="2984" y="679551"/>
                  </a:lnTo>
                  <a:lnTo>
                    <a:pt x="0" y="679551"/>
                  </a:lnTo>
                  <a:lnTo>
                    <a:pt x="0" y="985621"/>
                  </a:lnTo>
                  <a:lnTo>
                    <a:pt x="0" y="995781"/>
                  </a:lnTo>
                  <a:lnTo>
                    <a:pt x="0" y="1012291"/>
                  </a:lnTo>
                  <a:lnTo>
                    <a:pt x="0" y="1023721"/>
                  </a:lnTo>
                  <a:lnTo>
                    <a:pt x="45339" y="1023721"/>
                  </a:lnTo>
                  <a:lnTo>
                    <a:pt x="45339" y="1110183"/>
                  </a:lnTo>
                  <a:lnTo>
                    <a:pt x="233083" y="1110183"/>
                  </a:lnTo>
                  <a:lnTo>
                    <a:pt x="233083" y="555091"/>
                  </a:lnTo>
                  <a:lnTo>
                    <a:pt x="807326" y="555091"/>
                  </a:lnTo>
                  <a:lnTo>
                    <a:pt x="807326" y="1110183"/>
                  </a:lnTo>
                  <a:lnTo>
                    <a:pt x="846569" y="1110183"/>
                  </a:lnTo>
                  <a:lnTo>
                    <a:pt x="846569" y="560171"/>
                  </a:lnTo>
                  <a:lnTo>
                    <a:pt x="864476" y="560171"/>
                  </a:lnTo>
                  <a:lnTo>
                    <a:pt x="864476" y="559523"/>
                  </a:lnTo>
                  <a:lnTo>
                    <a:pt x="864476" y="555091"/>
                  </a:lnTo>
                  <a:close/>
                </a:path>
                <a:path w="1033779" h="1110615">
                  <a:moveTo>
                    <a:pt x="888923" y="560171"/>
                  </a:moveTo>
                  <a:lnTo>
                    <a:pt x="871143" y="560171"/>
                  </a:lnTo>
                  <a:lnTo>
                    <a:pt x="871143" y="566064"/>
                  </a:lnTo>
                  <a:lnTo>
                    <a:pt x="871143" y="566521"/>
                  </a:lnTo>
                  <a:lnTo>
                    <a:pt x="888923" y="566521"/>
                  </a:lnTo>
                  <a:lnTo>
                    <a:pt x="888923" y="566064"/>
                  </a:lnTo>
                  <a:lnTo>
                    <a:pt x="888923" y="560171"/>
                  </a:lnTo>
                  <a:close/>
                </a:path>
                <a:path w="1033779" h="1110615">
                  <a:moveTo>
                    <a:pt x="963993" y="576681"/>
                  </a:moveTo>
                  <a:lnTo>
                    <a:pt x="946073" y="576681"/>
                  </a:lnTo>
                  <a:lnTo>
                    <a:pt x="946073" y="573493"/>
                  </a:lnTo>
                  <a:lnTo>
                    <a:pt x="946073" y="572871"/>
                  </a:lnTo>
                  <a:lnTo>
                    <a:pt x="928306" y="572871"/>
                  </a:lnTo>
                  <a:lnTo>
                    <a:pt x="928306" y="569061"/>
                  </a:lnTo>
                  <a:lnTo>
                    <a:pt x="902589" y="569061"/>
                  </a:lnTo>
                  <a:lnTo>
                    <a:pt x="902589" y="572871"/>
                  </a:lnTo>
                  <a:lnTo>
                    <a:pt x="902589" y="573493"/>
                  </a:lnTo>
                  <a:lnTo>
                    <a:pt x="902589" y="576681"/>
                  </a:lnTo>
                  <a:lnTo>
                    <a:pt x="937933" y="576681"/>
                  </a:lnTo>
                  <a:lnTo>
                    <a:pt x="937933" y="584301"/>
                  </a:lnTo>
                  <a:lnTo>
                    <a:pt x="963993" y="584301"/>
                  </a:lnTo>
                  <a:lnTo>
                    <a:pt x="963993" y="576681"/>
                  </a:lnTo>
                  <a:close/>
                </a:path>
                <a:path w="1033779" h="1110615">
                  <a:moveTo>
                    <a:pt x="984389" y="584301"/>
                  </a:moveTo>
                  <a:lnTo>
                    <a:pt x="966470" y="584301"/>
                  </a:lnTo>
                  <a:lnTo>
                    <a:pt x="966470" y="586841"/>
                  </a:lnTo>
                  <a:lnTo>
                    <a:pt x="984389" y="586841"/>
                  </a:lnTo>
                  <a:lnTo>
                    <a:pt x="984389" y="584301"/>
                  </a:lnTo>
                  <a:close/>
                </a:path>
                <a:path w="1033779" h="1110615">
                  <a:moveTo>
                    <a:pt x="1033754" y="598271"/>
                  </a:moveTo>
                  <a:lnTo>
                    <a:pt x="1023556" y="598271"/>
                  </a:lnTo>
                  <a:lnTo>
                    <a:pt x="1023556" y="591921"/>
                  </a:lnTo>
                  <a:lnTo>
                    <a:pt x="966470" y="591921"/>
                  </a:lnTo>
                  <a:lnTo>
                    <a:pt x="966470" y="1041501"/>
                  </a:lnTo>
                  <a:lnTo>
                    <a:pt x="1015834" y="1041501"/>
                  </a:lnTo>
                  <a:lnTo>
                    <a:pt x="1015834" y="1023721"/>
                  </a:lnTo>
                  <a:lnTo>
                    <a:pt x="1023556" y="1023721"/>
                  </a:lnTo>
                  <a:lnTo>
                    <a:pt x="1023556" y="1012291"/>
                  </a:lnTo>
                  <a:lnTo>
                    <a:pt x="1026604" y="1012291"/>
                  </a:lnTo>
                  <a:lnTo>
                    <a:pt x="1026604" y="995781"/>
                  </a:lnTo>
                  <a:lnTo>
                    <a:pt x="1030782" y="995781"/>
                  </a:lnTo>
                  <a:lnTo>
                    <a:pt x="1030782" y="985621"/>
                  </a:lnTo>
                  <a:lnTo>
                    <a:pt x="1033754" y="985621"/>
                  </a:lnTo>
                  <a:lnTo>
                    <a:pt x="1033754" y="679551"/>
                  </a:lnTo>
                  <a:lnTo>
                    <a:pt x="1033754" y="616051"/>
                  </a:lnTo>
                  <a:lnTo>
                    <a:pt x="1033754" y="598271"/>
                  </a:lnTo>
                  <a:close/>
                </a:path>
              </a:pathLst>
            </a:custGeom>
            <a:solidFill>
              <a:srgbClr val="0202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2055590" y="16207143"/>
              <a:ext cx="290195" cy="64769"/>
            </a:xfrm>
            <a:custGeom>
              <a:avLst/>
              <a:gdLst/>
              <a:ahLst/>
              <a:cxnLst/>
              <a:rect l="l" t="t" r="r" b="b"/>
              <a:pathLst>
                <a:path w="290195" h="64769">
                  <a:moveTo>
                    <a:pt x="290106" y="57150"/>
                  </a:moveTo>
                  <a:lnTo>
                    <a:pt x="272884" y="57150"/>
                  </a:lnTo>
                  <a:lnTo>
                    <a:pt x="272884" y="53340"/>
                  </a:lnTo>
                  <a:lnTo>
                    <a:pt x="233997" y="53340"/>
                  </a:lnTo>
                  <a:lnTo>
                    <a:pt x="233997" y="46990"/>
                  </a:lnTo>
                  <a:lnTo>
                    <a:pt x="208508" y="46990"/>
                  </a:lnTo>
                  <a:lnTo>
                    <a:pt x="208508" y="43180"/>
                  </a:lnTo>
                  <a:lnTo>
                    <a:pt x="194843" y="43180"/>
                  </a:lnTo>
                  <a:lnTo>
                    <a:pt x="194843" y="39370"/>
                  </a:lnTo>
                  <a:lnTo>
                    <a:pt x="170192" y="39370"/>
                  </a:lnTo>
                  <a:lnTo>
                    <a:pt x="170192" y="31750"/>
                  </a:lnTo>
                  <a:lnTo>
                    <a:pt x="155460" y="31750"/>
                  </a:lnTo>
                  <a:lnTo>
                    <a:pt x="155460" y="27940"/>
                  </a:lnTo>
                  <a:lnTo>
                    <a:pt x="131025" y="27940"/>
                  </a:lnTo>
                  <a:lnTo>
                    <a:pt x="131025" y="25400"/>
                  </a:lnTo>
                  <a:lnTo>
                    <a:pt x="113245" y="25400"/>
                  </a:lnTo>
                  <a:lnTo>
                    <a:pt x="113245" y="17780"/>
                  </a:lnTo>
                  <a:lnTo>
                    <a:pt x="92290" y="17780"/>
                  </a:lnTo>
                  <a:lnTo>
                    <a:pt x="92290" y="13970"/>
                  </a:lnTo>
                  <a:lnTo>
                    <a:pt x="74930" y="13970"/>
                  </a:lnTo>
                  <a:lnTo>
                    <a:pt x="74930" y="11430"/>
                  </a:lnTo>
                  <a:lnTo>
                    <a:pt x="56946" y="11430"/>
                  </a:lnTo>
                  <a:lnTo>
                    <a:pt x="56946" y="7620"/>
                  </a:lnTo>
                  <a:lnTo>
                    <a:pt x="35204" y="7620"/>
                  </a:lnTo>
                  <a:lnTo>
                    <a:pt x="35204" y="0"/>
                  </a:lnTo>
                  <a:lnTo>
                    <a:pt x="17780" y="0"/>
                  </a:lnTo>
                  <a:lnTo>
                    <a:pt x="17780" y="7620"/>
                  </a:lnTo>
                  <a:lnTo>
                    <a:pt x="17780" y="11430"/>
                  </a:lnTo>
                  <a:lnTo>
                    <a:pt x="17780" y="13970"/>
                  </a:lnTo>
                  <a:lnTo>
                    <a:pt x="13741" y="13970"/>
                  </a:lnTo>
                  <a:lnTo>
                    <a:pt x="13741" y="17780"/>
                  </a:lnTo>
                  <a:lnTo>
                    <a:pt x="13741" y="25400"/>
                  </a:lnTo>
                  <a:lnTo>
                    <a:pt x="13741" y="27940"/>
                  </a:lnTo>
                  <a:lnTo>
                    <a:pt x="10769" y="27940"/>
                  </a:lnTo>
                  <a:lnTo>
                    <a:pt x="10769" y="31750"/>
                  </a:lnTo>
                  <a:lnTo>
                    <a:pt x="10769" y="39370"/>
                  </a:lnTo>
                  <a:lnTo>
                    <a:pt x="10769" y="43180"/>
                  </a:lnTo>
                  <a:lnTo>
                    <a:pt x="6515" y="43180"/>
                  </a:lnTo>
                  <a:lnTo>
                    <a:pt x="6515" y="46990"/>
                  </a:lnTo>
                  <a:lnTo>
                    <a:pt x="6515" y="53340"/>
                  </a:lnTo>
                  <a:lnTo>
                    <a:pt x="0" y="53340"/>
                  </a:lnTo>
                  <a:lnTo>
                    <a:pt x="0" y="57150"/>
                  </a:lnTo>
                  <a:lnTo>
                    <a:pt x="0" y="64770"/>
                  </a:lnTo>
                  <a:lnTo>
                    <a:pt x="290106" y="64770"/>
                  </a:lnTo>
                  <a:lnTo>
                    <a:pt x="290106" y="57150"/>
                  </a:lnTo>
                  <a:close/>
                </a:path>
              </a:pathLst>
            </a:custGeom>
            <a:solidFill>
              <a:srgbClr val="0202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2006009" y="16391915"/>
              <a:ext cx="967105" cy="706120"/>
            </a:xfrm>
            <a:custGeom>
              <a:avLst/>
              <a:gdLst/>
              <a:ahLst/>
              <a:cxnLst/>
              <a:rect l="l" t="t" r="r" b="b"/>
              <a:pathLst>
                <a:path w="967104" h="706119">
                  <a:moveTo>
                    <a:pt x="96037" y="0"/>
                  </a:moveTo>
                  <a:lnTo>
                    <a:pt x="3187" y="0"/>
                  </a:lnTo>
                  <a:lnTo>
                    <a:pt x="3187" y="3187"/>
                  </a:lnTo>
                  <a:lnTo>
                    <a:pt x="3187" y="10807"/>
                  </a:lnTo>
                  <a:lnTo>
                    <a:pt x="0" y="10807"/>
                  </a:lnTo>
                  <a:lnTo>
                    <a:pt x="0" y="13347"/>
                  </a:lnTo>
                  <a:lnTo>
                    <a:pt x="0" y="497217"/>
                  </a:lnTo>
                  <a:lnTo>
                    <a:pt x="3187" y="497217"/>
                  </a:lnTo>
                  <a:lnTo>
                    <a:pt x="3187" y="501027"/>
                  </a:lnTo>
                  <a:lnTo>
                    <a:pt x="20891" y="501027"/>
                  </a:lnTo>
                  <a:lnTo>
                    <a:pt x="20891" y="503567"/>
                  </a:lnTo>
                  <a:lnTo>
                    <a:pt x="38887" y="503567"/>
                  </a:lnTo>
                  <a:lnTo>
                    <a:pt x="38887" y="507377"/>
                  </a:lnTo>
                  <a:lnTo>
                    <a:pt x="56095" y="507377"/>
                  </a:lnTo>
                  <a:lnTo>
                    <a:pt x="56095" y="510540"/>
                  </a:lnTo>
                  <a:lnTo>
                    <a:pt x="56095" y="511187"/>
                  </a:lnTo>
                  <a:lnTo>
                    <a:pt x="74015" y="511187"/>
                  </a:lnTo>
                  <a:lnTo>
                    <a:pt x="74015" y="518807"/>
                  </a:lnTo>
                  <a:lnTo>
                    <a:pt x="96037" y="518807"/>
                  </a:lnTo>
                  <a:lnTo>
                    <a:pt x="96037" y="511187"/>
                  </a:lnTo>
                  <a:lnTo>
                    <a:pt x="96037" y="510540"/>
                  </a:lnTo>
                  <a:lnTo>
                    <a:pt x="96037" y="507377"/>
                  </a:lnTo>
                  <a:lnTo>
                    <a:pt x="63322" y="507377"/>
                  </a:lnTo>
                  <a:lnTo>
                    <a:pt x="63322" y="3187"/>
                  </a:lnTo>
                  <a:lnTo>
                    <a:pt x="96037" y="3187"/>
                  </a:lnTo>
                  <a:lnTo>
                    <a:pt x="96037" y="0"/>
                  </a:lnTo>
                  <a:close/>
                </a:path>
                <a:path w="967104" h="706119">
                  <a:moveTo>
                    <a:pt x="131165" y="518807"/>
                  </a:moveTo>
                  <a:lnTo>
                    <a:pt x="96037" y="518807"/>
                  </a:lnTo>
                  <a:lnTo>
                    <a:pt x="96037" y="520890"/>
                  </a:lnTo>
                  <a:lnTo>
                    <a:pt x="96037" y="521347"/>
                  </a:lnTo>
                  <a:lnTo>
                    <a:pt x="113258" y="521347"/>
                  </a:lnTo>
                  <a:lnTo>
                    <a:pt x="113258" y="525157"/>
                  </a:lnTo>
                  <a:lnTo>
                    <a:pt x="131165" y="525157"/>
                  </a:lnTo>
                  <a:lnTo>
                    <a:pt x="131165" y="521347"/>
                  </a:lnTo>
                  <a:lnTo>
                    <a:pt x="131165" y="520890"/>
                  </a:lnTo>
                  <a:lnTo>
                    <a:pt x="131165" y="518807"/>
                  </a:lnTo>
                  <a:close/>
                </a:path>
                <a:path w="967104" h="706119">
                  <a:moveTo>
                    <a:pt x="159639" y="527697"/>
                  </a:moveTo>
                  <a:lnTo>
                    <a:pt x="148945" y="527697"/>
                  </a:lnTo>
                  <a:lnTo>
                    <a:pt x="148945" y="528320"/>
                  </a:lnTo>
                  <a:lnTo>
                    <a:pt x="148945" y="536587"/>
                  </a:lnTo>
                  <a:lnTo>
                    <a:pt x="159639" y="536587"/>
                  </a:lnTo>
                  <a:lnTo>
                    <a:pt x="159639" y="528320"/>
                  </a:lnTo>
                  <a:lnTo>
                    <a:pt x="159639" y="527697"/>
                  </a:lnTo>
                  <a:close/>
                </a:path>
                <a:path w="967104" h="706119">
                  <a:moveTo>
                    <a:pt x="967028" y="13347"/>
                  </a:moveTo>
                  <a:lnTo>
                    <a:pt x="949261" y="13347"/>
                  </a:lnTo>
                  <a:lnTo>
                    <a:pt x="949261" y="10807"/>
                  </a:lnTo>
                  <a:lnTo>
                    <a:pt x="928865" y="10807"/>
                  </a:lnTo>
                  <a:lnTo>
                    <a:pt x="928865" y="3187"/>
                  </a:lnTo>
                  <a:lnTo>
                    <a:pt x="910945" y="3187"/>
                  </a:lnTo>
                  <a:lnTo>
                    <a:pt x="910945" y="0"/>
                  </a:lnTo>
                  <a:lnTo>
                    <a:pt x="867460" y="0"/>
                  </a:lnTo>
                  <a:lnTo>
                    <a:pt x="867460" y="3187"/>
                  </a:lnTo>
                  <a:lnTo>
                    <a:pt x="902804" y="3187"/>
                  </a:lnTo>
                  <a:lnTo>
                    <a:pt x="902804" y="10807"/>
                  </a:lnTo>
                  <a:lnTo>
                    <a:pt x="902804" y="507377"/>
                  </a:lnTo>
                  <a:lnTo>
                    <a:pt x="867460" y="507377"/>
                  </a:lnTo>
                  <a:lnTo>
                    <a:pt x="867460" y="510540"/>
                  </a:lnTo>
                  <a:lnTo>
                    <a:pt x="867460" y="511187"/>
                  </a:lnTo>
                  <a:lnTo>
                    <a:pt x="867460" y="518807"/>
                  </a:lnTo>
                  <a:lnTo>
                    <a:pt x="836015" y="518807"/>
                  </a:lnTo>
                  <a:lnTo>
                    <a:pt x="836015" y="520890"/>
                  </a:lnTo>
                  <a:lnTo>
                    <a:pt x="836015" y="521347"/>
                  </a:lnTo>
                  <a:lnTo>
                    <a:pt x="836015" y="525157"/>
                  </a:lnTo>
                  <a:lnTo>
                    <a:pt x="836015" y="527697"/>
                  </a:lnTo>
                  <a:lnTo>
                    <a:pt x="800671" y="527697"/>
                  </a:lnTo>
                  <a:lnTo>
                    <a:pt x="800671" y="528320"/>
                  </a:lnTo>
                  <a:lnTo>
                    <a:pt x="800671" y="536587"/>
                  </a:lnTo>
                  <a:lnTo>
                    <a:pt x="772198" y="536587"/>
                  </a:lnTo>
                  <a:lnTo>
                    <a:pt x="772198" y="539127"/>
                  </a:lnTo>
                  <a:lnTo>
                    <a:pt x="197954" y="539127"/>
                  </a:lnTo>
                  <a:lnTo>
                    <a:pt x="197954" y="536689"/>
                  </a:lnTo>
                  <a:lnTo>
                    <a:pt x="169341" y="536587"/>
                  </a:lnTo>
                  <a:lnTo>
                    <a:pt x="169341" y="539127"/>
                  </a:lnTo>
                  <a:lnTo>
                    <a:pt x="187274" y="539127"/>
                  </a:lnTo>
                  <a:lnTo>
                    <a:pt x="187274" y="542696"/>
                  </a:lnTo>
                  <a:lnTo>
                    <a:pt x="187274" y="542937"/>
                  </a:lnTo>
                  <a:lnTo>
                    <a:pt x="205041" y="542937"/>
                  </a:lnTo>
                  <a:lnTo>
                    <a:pt x="205041" y="545477"/>
                  </a:lnTo>
                  <a:lnTo>
                    <a:pt x="219773" y="545477"/>
                  </a:lnTo>
                  <a:lnTo>
                    <a:pt x="219773" y="554367"/>
                  </a:lnTo>
                  <a:lnTo>
                    <a:pt x="258089" y="554367"/>
                  </a:lnTo>
                  <a:lnTo>
                    <a:pt x="258089" y="560717"/>
                  </a:lnTo>
                  <a:lnTo>
                    <a:pt x="276072" y="560717"/>
                  </a:lnTo>
                  <a:lnTo>
                    <a:pt x="276072" y="563257"/>
                  </a:lnTo>
                  <a:lnTo>
                    <a:pt x="293789" y="563257"/>
                  </a:lnTo>
                  <a:lnTo>
                    <a:pt x="293789" y="568337"/>
                  </a:lnTo>
                  <a:lnTo>
                    <a:pt x="315239" y="568337"/>
                  </a:lnTo>
                  <a:lnTo>
                    <a:pt x="315239" y="574687"/>
                  </a:lnTo>
                  <a:lnTo>
                    <a:pt x="337197" y="574687"/>
                  </a:lnTo>
                  <a:lnTo>
                    <a:pt x="337197" y="578497"/>
                  </a:lnTo>
                  <a:lnTo>
                    <a:pt x="354482" y="578497"/>
                  </a:lnTo>
                  <a:lnTo>
                    <a:pt x="354482" y="581037"/>
                  </a:lnTo>
                  <a:lnTo>
                    <a:pt x="372402" y="581037"/>
                  </a:lnTo>
                  <a:lnTo>
                    <a:pt x="372402" y="584847"/>
                  </a:lnTo>
                  <a:lnTo>
                    <a:pt x="390182" y="584847"/>
                  </a:lnTo>
                  <a:lnTo>
                    <a:pt x="390182" y="592467"/>
                  </a:lnTo>
                  <a:lnTo>
                    <a:pt x="410578" y="592467"/>
                  </a:lnTo>
                  <a:lnTo>
                    <a:pt x="410578" y="596277"/>
                  </a:lnTo>
                  <a:lnTo>
                    <a:pt x="428485" y="596277"/>
                  </a:lnTo>
                  <a:lnTo>
                    <a:pt x="428485" y="602627"/>
                  </a:lnTo>
                  <a:lnTo>
                    <a:pt x="464197" y="602627"/>
                  </a:lnTo>
                  <a:lnTo>
                    <a:pt x="464197" y="607707"/>
                  </a:lnTo>
                  <a:lnTo>
                    <a:pt x="477862" y="607707"/>
                  </a:lnTo>
                  <a:lnTo>
                    <a:pt x="477862" y="610247"/>
                  </a:lnTo>
                  <a:lnTo>
                    <a:pt x="503351" y="610247"/>
                  </a:lnTo>
                  <a:lnTo>
                    <a:pt x="503351" y="616597"/>
                  </a:lnTo>
                  <a:lnTo>
                    <a:pt x="521347" y="616597"/>
                  </a:lnTo>
                  <a:lnTo>
                    <a:pt x="521347" y="620407"/>
                  </a:lnTo>
                  <a:lnTo>
                    <a:pt x="535012" y="620407"/>
                  </a:lnTo>
                  <a:lnTo>
                    <a:pt x="535012" y="625487"/>
                  </a:lnTo>
                  <a:lnTo>
                    <a:pt x="552424" y="625487"/>
                  </a:lnTo>
                  <a:lnTo>
                    <a:pt x="552424" y="631837"/>
                  </a:lnTo>
                  <a:lnTo>
                    <a:pt x="577367" y="631837"/>
                  </a:lnTo>
                  <a:lnTo>
                    <a:pt x="577367" y="634377"/>
                  </a:lnTo>
                  <a:lnTo>
                    <a:pt x="592162" y="634377"/>
                  </a:lnTo>
                  <a:lnTo>
                    <a:pt x="592162" y="638187"/>
                  </a:lnTo>
                  <a:lnTo>
                    <a:pt x="609600" y="638187"/>
                  </a:lnTo>
                  <a:lnTo>
                    <a:pt x="609600" y="641997"/>
                  </a:lnTo>
                  <a:lnTo>
                    <a:pt x="627291" y="641997"/>
                  </a:lnTo>
                  <a:lnTo>
                    <a:pt x="627291" y="649617"/>
                  </a:lnTo>
                  <a:lnTo>
                    <a:pt x="648258" y="649617"/>
                  </a:lnTo>
                  <a:lnTo>
                    <a:pt x="648258" y="652157"/>
                  </a:lnTo>
                  <a:lnTo>
                    <a:pt x="665683" y="652157"/>
                  </a:lnTo>
                  <a:lnTo>
                    <a:pt x="665683" y="659777"/>
                  </a:lnTo>
                  <a:lnTo>
                    <a:pt x="701382" y="659777"/>
                  </a:lnTo>
                  <a:lnTo>
                    <a:pt x="701382" y="663587"/>
                  </a:lnTo>
                  <a:lnTo>
                    <a:pt x="722769" y="663587"/>
                  </a:lnTo>
                  <a:lnTo>
                    <a:pt x="722769" y="667397"/>
                  </a:lnTo>
                  <a:lnTo>
                    <a:pt x="740549" y="667397"/>
                  </a:lnTo>
                  <a:lnTo>
                    <a:pt x="740549" y="673747"/>
                  </a:lnTo>
                  <a:lnTo>
                    <a:pt x="758456" y="673747"/>
                  </a:lnTo>
                  <a:lnTo>
                    <a:pt x="758456" y="677557"/>
                  </a:lnTo>
                  <a:lnTo>
                    <a:pt x="778852" y="677557"/>
                  </a:lnTo>
                  <a:lnTo>
                    <a:pt x="778852" y="681367"/>
                  </a:lnTo>
                  <a:lnTo>
                    <a:pt x="796632" y="681367"/>
                  </a:lnTo>
                  <a:lnTo>
                    <a:pt x="796632" y="687717"/>
                  </a:lnTo>
                  <a:lnTo>
                    <a:pt x="814565" y="687717"/>
                  </a:lnTo>
                  <a:lnTo>
                    <a:pt x="814565" y="691527"/>
                  </a:lnTo>
                  <a:lnTo>
                    <a:pt x="836015" y="691527"/>
                  </a:lnTo>
                  <a:lnTo>
                    <a:pt x="836015" y="695337"/>
                  </a:lnTo>
                  <a:lnTo>
                    <a:pt x="853795" y="695337"/>
                  </a:lnTo>
                  <a:lnTo>
                    <a:pt x="853795" y="702957"/>
                  </a:lnTo>
                  <a:lnTo>
                    <a:pt x="867460" y="702957"/>
                  </a:lnTo>
                  <a:lnTo>
                    <a:pt x="867460" y="705497"/>
                  </a:lnTo>
                  <a:lnTo>
                    <a:pt x="893178" y="705497"/>
                  </a:lnTo>
                  <a:lnTo>
                    <a:pt x="893178" y="702957"/>
                  </a:lnTo>
                  <a:lnTo>
                    <a:pt x="896137" y="702957"/>
                  </a:lnTo>
                  <a:lnTo>
                    <a:pt x="896137" y="695337"/>
                  </a:lnTo>
                  <a:lnTo>
                    <a:pt x="896137" y="691527"/>
                  </a:lnTo>
                  <a:lnTo>
                    <a:pt x="896137" y="687717"/>
                  </a:lnTo>
                  <a:lnTo>
                    <a:pt x="896137" y="681367"/>
                  </a:lnTo>
                  <a:lnTo>
                    <a:pt x="900188" y="681367"/>
                  </a:lnTo>
                  <a:lnTo>
                    <a:pt x="900188" y="677557"/>
                  </a:lnTo>
                  <a:lnTo>
                    <a:pt x="900188" y="673747"/>
                  </a:lnTo>
                  <a:lnTo>
                    <a:pt x="900188" y="667397"/>
                  </a:lnTo>
                  <a:lnTo>
                    <a:pt x="902804" y="667397"/>
                  </a:lnTo>
                  <a:lnTo>
                    <a:pt x="902804" y="663587"/>
                  </a:lnTo>
                  <a:lnTo>
                    <a:pt x="902804" y="659777"/>
                  </a:lnTo>
                  <a:lnTo>
                    <a:pt x="910945" y="659777"/>
                  </a:lnTo>
                  <a:lnTo>
                    <a:pt x="910945" y="652157"/>
                  </a:lnTo>
                  <a:lnTo>
                    <a:pt x="910945" y="649617"/>
                  </a:lnTo>
                  <a:lnTo>
                    <a:pt x="910945" y="641997"/>
                  </a:lnTo>
                  <a:lnTo>
                    <a:pt x="910945" y="638187"/>
                  </a:lnTo>
                  <a:lnTo>
                    <a:pt x="913930" y="638187"/>
                  </a:lnTo>
                  <a:lnTo>
                    <a:pt x="913930" y="634377"/>
                  </a:lnTo>
                  <a:lnTo>
                    <a:pt x="913930" y="631837"/>
                  </a:lnTo>
                  <a:lnTo>
                    <a:pt x="913930" y="625487"/>
                  </a:lnTo>
                  <a:lnTo>
                    <a:pt x="920584" y="625487"/>
                  </a:lnTo>
                  <a:lnTo>
                    <a:pt x="920584" y="620407"/>
                  </a:lnTo>
                  <a:lnTo>
                    <a:pt x="920584" y="616597"/>
                  </a:lnTo>
                  <a:lnTo>
                    <a:pt x="924610" y="616597"/>
                  </a:lnTo>
                  <a:lnTo>
                    <a:pt x="924610" y="610247"/>
                  </a:lnTo>
                  <a:lnTo>
                    <a:pt x="924610" y="607707"/>
                  </a:lnTo>
                  <a:lnTo>
                    <a:pt x="924610" y="602627"/>
                  </a:lnTo>
                  <a:lnTo>
                    <a:pt x="928865" y="602627"/>
                  </a:lnTo>
                  <a:lnTo>
                    <a:pt x="928865" y="596277"/>
                  </a:lnTo>
                  <a:lnTo>
                    <a:pt x="931341" y="596277"/>
                  </a:lnTo>
                  <a:lnTo>
                    <a:pt x="931341" y="592467"/>
                  </a:lnTo>
                  <a:lnTo>
                    <a:pt x="931341" y="584847"/>
                  </a:lnTo>
                  <a:lnTo>
                    <a:pt x="931341" y="581037"/>
                  </a:lnTo>
                  <a:lnTo>
                    <a:pt x="931341" y="578497"/>
                  </a:lnTo>
                  <a:lnTo>
                    <a:pt x="938504" y="578497"/>
                  </a:lnTo>
                  <a:lnTo>
                    <a:pt x="938504" y="574687"/>
                  </a:lnTo>
                  <a:lnTo>
                    <a:pt x="938504" y="568337"/>
                  </a:lnTo>
                  <a:lnTo>
                    <a:pt x="942530" y="568337"/>
                  </a:lnTo>
                  <a:lnTo>
                    <a:pt x="942530" y="563257"/>
                  </a:lnTo>
                  <a:lnTo>
                    <a:pt x="942530" y="560717"/>
                  </a:lnTo>
                  <a:lnTo>
                    <a:pt x="942530" y="554367"/>
                  </a:lnTo>
                  <a:lnTo>
                    <a:pt x="949261" y="554367"/>
                  </a:lnTo>
                  <a:lnTo>
                    <a:pt x="949261" y="527697"/>
                  </a:lnTo>
                  <a:lnTo>
                    <a:pt x="956271" y="527697"/>
                  </a:lnTo>
                  <a:lnTo>
                    <a:pt x="956271" y="525157"/>
                  </a:lnTo>
                  <a:lnTo>
                    <a:pt x="956271" y="521347"/>
                  </a:lnTo>
                  <a:lnTo>
                    <a:pt x="959967" y="521347"/>
                  </a:lnTo>
                  <a:lnTo>
                    <a:pt x="959967" y="507377"/>
                  </a:lnTo>
                  <a:lnTo>
                    <a:pt x="963993" y="507377"/>
                  </a:lnTo>
                  <a:lnTo>
                    <a:pt x="963993" y="503567"/>
                  </a:lnTo>
                  <a:lnTo>
                    <a:pt x="963993" y="501027"/>
                  </a:lnTo>
                  <a:lnTo>
                    <a:pt x="967028" y="501027"/>
                  </a:lnTo>
                  <a:lnTo>
                    <a:pt x="967028" y="497217"/>
                  </a:lnTo>
                  <a:lnTo>
                    <a:pt x="967028" y="13347"/>
                  </a:lnTo>
                  <a:close/>
                </a:path>
              </a:pathLst>
            </a:custGeom>
            <a:solidFill>
              <a:srgbClr val="0202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2009196" y="15818421"/>
              <a:ext cx="908050" cy="1110615"/>
            </a:xfrm>
            <a:custGeom>
              <a:avLst/>
              <a:gdLst/>
              <a:ahLst/>
              <a:cxnLst/>
              <a:rect l="l" t="t" r="r" b="b"/>
              <a:pathLst>
                <a:path w="908050" h="1110615">
                  <a:moveTo>
                    <a:pt x="826160" y="555091"/>
                  </a:moveTo>
                  <a:lnTo>
                    <a:pt x="808253" y="555091"/>
                  </a:lnTo>
                  <a:lnTo>
                    <a:pt x="808253" y="551281"/>
                  </a:lnTo>
                  <a:lnTo>
                    <a:pt x="808253" y="548500"/>
                  </a:lnTo>
                  <a:lnTo>
                    <a:pt x="808253" y="0"/>
                  </a:lnTo>
                  <a:lnTo>
                    <a:pt x="7023" y="0"/>
                  </a:lnTo>
                  <a:lnTo>
                    <a:pt x="7023" y="548500"/>
                  </a:lnTo>
                  <a:lnTo>
                    <a:pt x="7023" y="548741"/>
                  </a:lnTo>
                  <a:lnTo>
                    <a:pt x="7023" y="569061"/>
                  </a:lnTo>
                  <a:lnTo>
                    <a:pt x="0" y="569061"/>
                  </a:lnTo>
                  <a:lnTo>
                    <a:pt x="0" y="572871"/>
                  </a:lnTo>
                  <a:lnTo>
                    <a:pt x="0" y="573493"/>
                  </a:lnTo>
                  <a:lnTo>
                    <a:pt x="7023" y="573493"/>
                  </a:lnTo>
                  <a:lnTo>
                    <a:pt x="7023" y="1110183"/>
                  </a:lnTo>
                  <a:lnTo>
                    <a:pt x="194767" y="1110183"/>
                  </a:lnTo>
                  <a:lnTo>
                    <a:pt x="194767" y="555091"/>
                  </a:lnTo>
                  <a:lnTo>
                    <a:pt x="769010" y="555091"/>
                  </a:lnTo>
                  <a:lnTo>
                    <a:pt x="769010" y="1110183"/>
                  </a:lnTo>
                  <a:lnTo>
                    <a:pt x="808253" y="1110183"/>
                  </a:lnTo>
                  <a:lnTo>
                    <a:pt x="808253" y="560171"/>
                  </a:lnTo>
                  <a:lnTo>
                    <a:pt x="826160" y="560171"/>
                  </a:lnTo>
                  <a:lnTo>
                    <a:pt x="826160" y="559523"/>
                  </a:lnTo>
                  <a:lnTo>
                    <a:pt x="826160" y="555091"/>
                  </a:lnTo>
                  <a:close/>
                </a:path>
                <a:path w="908050" h="1110615">
                  <a:moveTo>
                    <a:pt x="850607" y="560171"/>
                  </a:moveTo>
                  <a:lnTo>
                    <a:pt x="832827" y="560171"/>
                  </a:lnTo>
                  <a:lnTo>
                    <a:pt x="832827" y="566064"/>
                  </a:lnTo>
                  <a:lnTo>
                    <a:pt x="832827" y="566521"/>
                  </a:lnTo>
                  <a:lnTo>
                    <a:pt x="850607" y="566521"/>
                  </a:lnTo>
                  <a:lnTo>
                    <a:pt x="850607" y="566064"/>
                  </a:lnTo>
                  <a:lnTo>
                    <a:pt x="850607" y="560171"/>
                  </a:lnTo>
                  <a:close/>
                </a:path>
                <a:path w="908050" h="1110615">
                  <a:moveTo>
                    <a:pt x="907757" y="572871"/>
                  </a:moveTo>
                  <a:lnTo>
                    <a:pt x="889990" y="572871"/>
                  </a:lnTo>
                  <a:lnTo>
                    <a:pt x="889990" y="569061"/>
                  </a:lnTo>
                  <a:lnTo>
                    <a:pt x="864273" y="569061"/>
                  </a:lnTo>
                  <a:lnTo>
                    <a:pt x="864273" y="572871"/>
                  </a:lnTo>
                  <a:lnTo>
                    <a:pt x="864273" y="573493"/>
                  </a:lnTo>
                  <a:lnTo>
                    <a:pt x="864273" y="576681"/>
                  </a:lnTo>
                  <a:lnTo>
                    <a:pt x="907757" y="576681"/>
                  </a:lnTo>
                  <a:lnTo>
                    <a:pt x="907757" y="573493"/>
                  </a:lnTo>
                  <a:lnTo>
                    <a:pt x="907757" y="572871"/>
                  </a:lnTo>
                  <a:close/>
                </a:path>
              </a:pathLst>
            </a:custGeom>
            <a:solidFill>
              <a:srgbClr val="0202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2033631" y="16377945"/>
              <a:ext cx="904240" cy="720090"/>
            </a:xfrm>
            <a:custGeom>
              <a:avLst/>
              <a:gdLst/>
              <a:ahLst/>
              <a:cxnLst/>
              <a:rect l="l" t="t" r="r" b="b"/>
              <a:pathLst>
                <a:path w="904240" h="720090">
                  <a:moveTo>
                    <a:pt x="103543" y="532777"/>
                  </a:moveTo>
                  <a:lnTo>
                    <a:pt x="68414" y="532777"/>
                  </a:lnTo>
                  <a:lnTo>
                    <a:pt x="68414" y="534860"/>
                  </a:lnTo>
                  <a:lnTo>
                    <a:pt x="68414" y="535317"/>
                  </a:lnTo>
                  <a:lnTo>
                    <a:pt x="85636" y="535317"/>
                  </a:lnTo>
                  <a:lnTo>
                    <a:pt x="85636" y="539127"/>
                  </a:lnTo>
                  <a:lnTo>
                    <a:pt x="103543" y="539127"/>
                  </a:lnTo>
                  <a:lnTo>
                    <a:pt x="103543" y="535317"/>
                  </a:lnTo>
                  <a:lnTo>
                    <a:pt x="103543" y="534860"/>
                  </a:lnTo>
                  <a:lnTo>
                    <a:pt x="103543" y="532777"/>
                  </a:lnTo>
                  <a:close/>
                </a:path>
                <a:path w="904240" h="720090">
                  <a:moveTo>
                    <a:pt x="132016" y="541667"/>
                  </a:moveTo>
                  <a:lnTo>
                    <a:pt x="121323" y="541667"/>
                  </a:lnTo>
                  <a:lnTo>
                    <a:pt x="121323" y="542290"/>
                  </a:lnTo>
                  <a:lnTo>
                    <a:pt x="121323" y="550557"/>
                  </a:lnTo>
                  <a:lnTo>
                    <a:pt x="132016" y="550557"/>
                  </a:lnTo>
                  <a:lnTo>
                    <a:pt x="132016" y="542290"/>
                  </a:lnTo>
                  <a:lnTo>
                    <a:pt x="132016" y="541667"/>
                  </a:lnTo>
                  <a:close/>
                </a:path>
                <a:path w="904240" h="720090">
                  <a:moveTo>
                    <a:pt x="132016" y="0"/>
                  </a:moveTo>
                  <a:lnTo>
                    <a:pt x="0" y="0"/>
                  </a:lnTo>
                  <a:lnTo>
                    <a:pt x="0" y="647"/>
                  </a:lnTo>
                  <a:lnTo>
                    <a:pt x="0" y="6540"/>
                  </a:lnTo>
                  <a:lnTo>
                    <a:pt x="0" y="517537"/>
                  </a:lnTo>
                  <a:lnTo>
                    <a:pt x="11264" y="517537"/>
                  </a:lnTo>
                  <a:lnTo>
                    <a:pt x="11264" y="521347"/>
                  </a:lnTo>
                  <a:lnTo>
                    <a:pt x="28473" y="521347"/>
                  </a:lnTo>
                  <a:lnTo>
                    <a:pt x="28473" y="525157"/>
                  </a:lnTo>
                  <a:lnTo>
                    <a:pt x="46393" y="525157"/>
                  </a:lnTo>
                  <a:lnTo>
                    <a:pt x="46393" y="532777"/>
                  </a:lnTo>
                  <a:lnTo>
                    <a:pt x="68414" y="532777"/>
                  </a:lnTo>
                  <a:lnTo>
                    <a:pt x="68414" y="6997"/>
                  </a:lnTo>
                  <a:lnTo>
                    <a:pt x="103543" y="6997"/>
                  </a:lnTo>
                  <a:lnTo>
                    <a:pt x="103543" y="6540"/>
                  </a:lnTo>
                  <a:lnTo>
                    <a:pt x="103543" y="647"/>
                  </a:lnTo>
                  <a:lnTo>
                    <a:pt x="132016" y="647"/>
                  </a:lnTo>
                  <a:lnTo>
                    <a:pt x="132016" y="0"/>
                  </a:lnTo>
                  <a:close/>
                </a:path>
                <a:path w="904240" h="720090">
                  <a:moveTo>
                    <a:pt x="826173" y="647"/>
                  </a:moveTo>
                  <a:lnTo>
                    <a:pt x="808393" y="647"/>
                  </a:lnTo>
                  <a:lnTo>
                    <a:pt x="808393" y="6540"/>
                  </a:lnTo>
                  <a:lnTo>
                    <a:pt x="808393" y="6997"/>
                  </a:lnTo>
                  <a:lnTo>
                    <a:pt x="826173" y="6997"/>
                  </a:lnTo>
                  <a:lnTo>
                    <a:pt x="826173" y="6540"/>
                  </a:lnTo>
                  <a:lnTo>
                    <a:pt x="826173" y="647"/>
                  </a:lnTo>
                  <a:close/>
                </a:path>
                <a:path w="904240" h="720090">
                  <a:moveTo>
                    <a:pt x="903719" y="24777"/>
                  </a:moveTo>
                  <a:lnTo>
                    <a:pt x="901242" y="24777"/>
                  </a:lnTo>
                  <a:lnTo>
                    <a:pt x="901242" y="17157"/>
                  </a:lnTo>
                  <a:lnTo>
                    <a:pt x="883323" y="17157"/>
                  </a:lnTo>
                  <a:lnTo>
                    <a:pt x="883323" y="13347"/>
                  </a:lnTo>
                  <a:lnTo>
                    <a:pt x="865555" y="13347"/>
                  </a:lnTo>
                  <a:lnTo>
                    <a:pt x="865555" y="9537"/>
                  </a:lnTo>
                  <a:lnTo>
                    <a:pt x="839838" y="9537"/>
                  </a:lnTo>
                  <a:lnTo>
                    <a:pt x="839838" y="13347"/>
                  </a:lnTo>
                  <a:lnTo>
                    <a:pt x="839838" y="17157"/>
                  </a:lnTo>
                  <a:lnTo>
                    <a:pt x="839838" y="532777"/>
                  </a:lnTo>
                  <a:lnTo>
                    <a:pt x="808393" y="532777"/>
                  </a:lnTo>
                  <a:lnTo>
                    <a:pt x="808393" y="534860"/>
                  </a:lnTo>
                  <a:lnTo>
                    <a:pt x="808393" y="535317"/>
                  </a:lnTo>
                  <a:lnTo>
                    <a:pt x="808393" y="539127"/>
                  </a:lnTo>
                  <a:lnTo>
                    <a:pt x="808393" y="541667"/>
                  </a:lnTo>
                  <a:lnTo>
                    <a:pt x="773049" y="541667"/>
                  </a:lnTo>
                  <a:lnTo>
                    <a:pt x="773049" y="542290"/>
                  </a:lnTo>
                  <a:lnTo>
                    <a:pt x="773049" y="550557"/>
                  </a:lnTo>
                  <a:lnTo>
                    <a:pt x="744575" y="550557"/>
                  </a:lnTo>
                  <a:lnTo>
                    <a:pt x="744575" y="553097"/>
                  </a:lnTo>
                  <a:lnTo>
                    <a:pt x="170332" y="553097"/>
                  </a:lnTo>
                  <a:lnTo>
                    <a:pt x="170332" y="550659"/>
                  </a:lnTo>
                  <a:lnTo>
                    <a:pt x="141719" y="550557"/>
                  </a:lnTo>
                  <a:lnTo>
                    <a:pt x="141719" y="553097"/>
                  </a:lnTo>
                  <a:lnTo>
                    <a:pt x="159651" y="553097"/>
                  </a:lnTo>
                  <a:lnTo>
                    <a:pt x="159651" y="556666"/>
                  </a:lnTo>
                  <a:lnTo>
                    <a:pt x="159651" y="556907"/>
                  </a:lnTo>
                  <a:lnTo>
                    <a:pt x="177419" y="556907"/>
                  </a:lnTo>
                  <a:lnTo>
                    <a:pt x="177419" y="559447"/>
                  </a:lnTo>
                  <a:lnTo>
                    <a:pt x="192151" y="559447"/>
                  </a:lnTo>
                  <a:lnTo>
                    <a:pt x="192151" y="568337"/>
                  </a:lnTo>
                  <a:lnTo>
                    <a:pt x="230466" y="568337"/>
                  </a:lnTo>
                  <a:lnTo>
                    <a:pt x="230466" y="574687"/>
                  </a:lnTo>
                  <a:lnTo>
                    <a:pt x="248450" y="574687"/>
                  </a:lnTo>
                  <a:lnTo>
                    <a:pt x="248450" y="577227"/>
                  </a:lnTo>
                  <a:lnTo>
                    <a:pt x="266166" y="577227"/>
                  </a:lnTo>
                  <a:lnTo>
                    <a:pt x="266166" y="582307"/>
                  </a:lnTo>
                  <a:lnTo>
                    <a:pt x="287616" y="582307"/>
                  </a:lnTo>
                  <a:lnTo>
                    <a:pt x="287616" y="588657"/>
                  </a:lnTo>
                  <a:lnTo>
                    <a:pt x="309575" y="588657"/>
                  </a:lnTo>
                  <a:lnTo>
                    <a:pt x="309575" y="592467"/>
                  </a:lnTo>
                  <a:lnTo>
                    <a:pt x="326859" y="592467"/>
                  </a:lnTo>
                  <a:lnTo>
                    <a:pt x="326859" y="595007"/>
                  </a:lnTo>
                  <a:lnTo>
                    <a:pt x="344779" y="595007"/>
                  </a:lnTo>
                  <a:lnTo>
                    <a:pt x="344779" y="598817"/>
                  </a:lnTo>
                  <a:lnTo>
                    <a:pt x="362559" y="598817"/>
                  </a:lnTo>
                  <a:lnTo>
                    <a:pt x="362559" y="606437"/>
                  </a:lnTo>
                  <a:lnTo>
                    <a:pt x="382955" y="606437"/>
                  </a:lnTo>
                  <a:lnTo>
                    <a:pt x="382955" y="610247"/>
                  </a:lnTo>
                  <a:lnTo>
                    <a:pt x="400862" y="610247"/>
                  </a:lnTo>
                  <a:lnTo>
                    <a:pt x="400862" y="616597"/>
                  </a:lnTo>
                  <a:lnTo>
                    <a:pt x="436575" y="616597"/>
                  </a:lnTo>
                  <a:lnTo>
                    <a:pt x="436575" y="621677"/>
                  </a:lnTo>
                  <a:lnTo>
                    <a:pt x="450240" y="621677"/>
                  </a:lnTo>
                  <a:lnTo>
                    <a:pt x="450240" y="624217"/>
                  </a:lnTo>
                  <a:lnTo>
                    <a:pt x="475729" y="624217"/>
                  </a:lnTo>
                  <a:lnTo>
                    <a:pt x="475729" y="630567"/>
                  </a:lnTo>
                  <a:lnTo>
                    <a:pt x="493725" y="630567"/>
                  </a:lnTo>
                  <a:lnTo>
                    <a:pt x="493725" y="634377"/>
                  </a:lnTo>
                  <a:lnTo>
                    <a:pt x="507390" y="634377"/>
                  </a:lnTo>
                  <a:lnTo>
                    <a:pt x="507390" y="639457"/>
                  </a:lnTo>
                  <a:lnTo>
                    <a:pt x="524802" y="639457"/>
                  </a:lnTo>
                  <a:lnTo>
                    <a:pt x="524802" y="645807"/>
                  </a:lnTo>
                  <a:lnTo>
                    <a:pt x="549744" y="645807"/>
                  </a:lnTo>
                  <a:lnTo>
                    <a:pt x="549744" y="648347"/>
                  </a:lnTo>
                  <a:lnTo>
                    <a:pt x="564540" y="648347"/>
                  </a:lnTo>
                  <a:lnTo>
                    <a:pt x="564540" y="652157"/>
                  </a:lnTo>
                  <a:lnTo>
                    <a:pt x="581977" y="652157"/>
                  </a:lnTo>
                  <a:lnTo>
                    <a:pt x="581977" y="655967"/>
                  </a:lnTo>
                  <a:lnTo>
                    <a:pt x="599668" y="655967"/>
                  </a:lnTo>
                  <a:lnTo>
                    <a:pt x="599668" y="663587"/>
                  </a:lnTo>
                  <a:lnTo>
                    <a:pt x="620636" y="663587"/>
                  </a:lnTo>
                  <a:lnTo>
                    <a:pt x="620636" y="666127"/>
                  </a:lnTo>
                  <a:lnTo>
                    <a:pt x="638060" y="666127"/>
                  </a:lnTo>
                  <a:lnTo>
                    <a:pt x="638060" y="673747"/>
                  </a:lnTo>
                  <a:lnTo>
                    <a:pt x="673760" y="673747"/>
                  </a:lnTo>
                  <a:lnTo>
                    <a:pt x="673760" y="677557"/>
                  </a:lnTo>
                  <a:lnTo>
                    <a:pt x="695147" y="677557"/>
                  </a:lnTo>
                  <a:lnTo>
                    <a:pt x="695147" y="681367"/>
                  </a:lnTo>
                  <a:lnTo>
                    <a:pt x="712927" y="681367"/>
                  </a:lnTo>
                  <a:lnTo>
                    <a:pt x="712927" y="687717"/>
                  </a:lnTo>
                  <a:lnTo>
                    <a:pt x="730834" y="687717"/>
                  </a:lnTo>
                  <a:lnTo>
                    <a:pt x="730834" y="691527"/>
                  </a:lnTo>
                  <a:lnTo>
                    <a:pt x="751230" y="691527"/>
                  </a:lnTo>
                  <a:lnTo>
                    <a:pt x="751230" y="695337"/>
                  </a:lnTo>
                  <a:lnTo>
                    <a:pt x="769010" y="695337"/>
                  </a:lnTo>
                  <a:lnTo>
                    <a:pt x="769010" y="701687"/>
                  </a:lnTo>
                  <a:lnTo>
                    <a:pt x="786942" y="701687"/>
                  </a:lnTo>
                  <a:lnTo>
                    <a:pt x="786942" y="705497"/>
                  </a:lnTo>
                  <a:lnTo>
                    <a:pt x="808393" y="705497"/>
                  </a:lnTo>
                  <a:lnTo>
                    <a:pt x="808393" y="709307"/>
                  </a:lnTo>
                  <a:lnTo>
                    <a:pt x="826173" y="709307"/>
                  </a:lnTo>
                  <a:lnTo>
                    <a:pt x="826173" y="716927"/>
                  </a:lnTo>
                  <a:lnTo>
                    <a:pt x="839838" y="716927"/>
                  </a:lnTo>
                  <a:lnTo>
                    <a:pt x="839838" y="719467"/>
                  </a:lnTo>
                  <a:lnTo>
                    <a:pt x="865555" y="719467"/>
                  </a:lnTo>
                  <a:lnTo>
                    <a:pt x="865555" y="716927"/>
                  </a:lnTo>
                  <a:lnTo>
                    <a:pt x="868514" y="716927"/>
                  </a:lnTo>
                  <a:lnTo>
                    <a:pt x="868514" y="709307"/>
                  </a:lnTo>
                  <a:lnTo>
                    <a:pt x="868514" y="705497"/>
                  </a:lnTo>
                  <a:lnTo>
                    <a:pt x="868514" y="701687"/>
                  </a:lnTo>
                  <a:lnTo>
                    <a:pt x="868514" y="695337"/>
                  </a:lnTo>
                  <a:lnTo>
                    <a:pt x="872566" y="695337"/>
                  </a:lnTo>
                  <a:lnTo>
                    <a:pt x="872566" y="691527"/>
                  </a:lnTo>
                  <a:lnTo>
                    <a:pt x="872566" y="687717"/>
                  </a:lnTo>
                  <a:lnTo>
                    <a:pt x="872566" y="681367"/>
                  </a:lnTo>
                  <a:lnTo>
                    <a:pt x="875182" y="681367"/>
                  </a:lnTo>
                  <a:lnTo>
                    <a:pt x="875182" y="677557"/>
                  </a:lnTo>
                  <a:lnTo>
                    <a:pt x="875182" y="673747"/>
                  </a:lnTo>
                  <a:lnTo>
                    <a:pt x="883323" y="673747"/>
                  </a:lnTo>
                  <a:lnTo>
                    <a:pt x="883323" y="666127"/>
                  </a:lnTo>
                  <a:lnTo>
                    <a:pt x="883323" y="663587"/>
                  </a:lnTo>
                  <a:lnTo>
                    <a:pt x="883323" y="655967"/>
                  </a:lnTo>
                  <a:lnTo>
                    <a:pt x="883323" y="652157"/>
                  </a:lnTo>
                  <a:lnTo>
                    <a:pt x="886307" y="652157"/>
                  </a:lnTo>
                  <a:lnTo>
                    <a:pt x="886307" y="648347"/>
                  </a:lnTo>
                  <a:lnTo>
                    <a:pt x="886307" y="645807"/>
                  </a:lnTo>
                  <a:lnTo>
                    <a:pt x="886307" y="639457"/>
                  </a:lnTo>
                  <a:lnTo>
                    <a:pt x="892962" y="639457"/>
                  </a:lnTo>
                  <a:lnTo>
                    <a:pt x="892962" y="634377"/>
                  </a:lnTo>
                  <a:lnTo>
                    <a:pt x="892962" y="630567"/>
                  </a:lnTo>
                  <a:lnTo>
                    <a:pt x="896988" y="630567"/>
                  </a:lnTo>
                  <a:lnTo>
                    <a:pt x="896988" y="624217"/>
                  </a:lnTo>
                  <a:lnTo>
                    <a:pt x="896988" y="621677"/>
                  </a:lnTo>
                  <a:lnTo>
                    <a:pt x="896988" y="616597"/>
                  </a:lnTo>
                  <a:lnTo>
                    <a:pt x="901242" y="616597"/>
                  </a:lnTo>
                  <a:lnTo>
                    <a:pt x="901242" y="610247"/>
                  </a:lnTo>
                  <a:lnTo>
                    <a:pt x="903719" y="610247"/>
                  </a:lnTo>
                  <a:lnTo>
                    <a:pt x="903719" y="606437"/>
                  </a:lnTo>
                  <a:lnTo>
                    <a:pt x="903719" y="517537"/>
                  </a:lnTo>
                  <a:lnTo>
                    <a:pt x="903719" y="24777"/>
                  </a:lnTo>
                  <a:close/>
                </a:path>
              </a:pathLst>
            </a:custGeom>
            <a:solidFill>
              <a:srgbClr val="020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2033631" y="15818421"/>
              <a:ext cx="802005" cy="1110615"/>
            </a:xfrm>
            <a:custGeom>
              <a:avLst/>
              <a:gdLst/>
              <a:ahLst/>
              <a:cxnLst/>
              <a:rect l="l" t="t" r="r" b="b"/>
              <a:pathLst>
                <a:path w="802004" h="1110615">
                  <a:moveTo>
                    <a:pt x="801725" y="555091"/>
                  </a:moveTo>
                  <a:lnTo>
                    <a:pt x="783818" y="555091"/>
                  </a:lnTo>
                  <a:lnTo>
                    <a:pt x="783818" y="551281"/>
                  </a:lnTo>
                  <a:lnTo>
                    <a:pt x="783818" y="548500"/>
                  </a:lnTo>
                  <a:lnTo>
                    <a:pt x="783818" y="0"/>
                  </a:lnTo>
                  <a:lnTo>
                    <a:pt x="0" y="0"/>
                  </a:lnTo>
                  <a:lnTo>
                    <a:pt x="0" y="497941"/>
                  </a:lnTo>
                  <a:lnTo>
                    <a:pt x="0" y="503021"/>
                  </a:lnTo>
                  <a:lnTo>
                    <a:pt x="0" y="1110183"/>
                  </a:lnTo>
                  <a:lnTo>
                    <a:pt x="170332" y="1110183"/>
                  </a:lnTo>
                  <a:lnTo>
                    <a:pt x="170332" y="555091"/>
                  </a:lnTo>
                  <a:lnTo>
                    <a:pt x="744575" y="555091"/>
                  </a:lnTo>
                  <a:lnTo>
                    <a:pt x="744575" y="1110183"/>
                  </a:lnTo>
                  <a:lnTo>
                    <a:pt x="783818" y="1110183"/>
                  </a:lnTo>
                  <a:lnTo>
                    <a:pt x="783818" y="560171"/>
                  </a:lnTo>
                  <a:lnTo>
                    <a:pt x="801725" y="560171"/>
                  </a:lnTo>
                  <a:lnTo>
                    <a:pt x="801725" y="559523"/>
                  </a:lnTo>
                  <a:lnTo>
                    <a:pt x="801725" y="555091"/>
                  </a:lnTo>
                  <a:close/>
                </a:path>
              </a:pathLst>
            </a:custGeom>
            <a:solidFill>
              <a:srgbClr val="020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2069331" y="16316985"/>
              <a:ext cx="840105" cy="755650"/>
            </a:xfrm>
            <a:custGeom>
              <a:avLst/>
              <a:gdLst/>
              <a:ahLst/>
              <a:cxnLst/>
              <a:rect l="l" t="t" r="r" b="b"/>
              <a:pathLst>
                <a:path w="840104" h="755650">
                  <a:moveTo>
                    <a:pt x="96316" y="603250"/>
                  </a:moveTo>
                  <a:lnTo>
                    <a:pt x="85623" y="603250"/>
                  </a:lnTo>
                  <a:lnTo>
                    <a:pt x="85623" y="610870"/>
                  </a:lnTo>
                  <a:lnTo>
                    <a:pt x="96316" y="610870"/>
                  </a:lnTo>
                  <a:lnTo>
                    <a:pt x="96316" y="603250"/>
                  </a:lnTo>
                  <a:close/>
                </a:path>
                <a:path w="840104" h="755650">
                  <a:moveTo>
                    <a:pt x="134632" y="610870"/>
                  </a:moveTo>
                  <a:lnTo>
                    <a:pt x="106019" y="610870"/>
                  </a:lnTo>
                  <a:lnTo>
                    <a:pt x="106019" y="611619"/>
                  </a:lnTo>
                  <a:lnTo>
                    <a:pt x="106019" y="614680"/>
                  </a:lnTo>
                  <a:lnTo>
                    <a:pt x="123939" y="614680"/>
                  </a:lnTo>
                  <a:lnTo>
                    <a:pt x="123939" y="617220"/>
                  </a:lnTo>
                  <a:lnTo>
                    <a:pt x="134632" y="617220"/>
                  </a:lnTo>
                  <a:lnTo>
                    <a:pt x="134632" y="614680"/>
                  </a:lnTo>
                  <a:lnTo>
                    <a:pt x="134632" y="611619"/>
                  </a:lnTo>
                  <a:lnTo>
                    <a:pt x="134632" y="610870"/>
                  </a:lnTo>
                  <a:close/>
                </a:path>
                <a:path w="840104" h="755650">
                  <a:moveTo>
                    <a:pt x="726300" y="49530"/>
                  </a:moveTo>
                  <a:lnTo>
                    <a:pt x="708888" y="49530"/>
                  </a:lnTo>
                  <a:lnTo>
                    <a:pt x="708888" y="46990"/>
                  </a:lnTo>
                  <a:lnTo>
                    <a:pt x="687984" y="46990"/>
                  </a:lnTo>
                  <a:lnTo>
                    <a:pt x="687984" y="43180"/>
                  </a:lnTo>
                  <a:lnTo>
                    <a:pt x="670217" y="43180"/>
                  </a:lnTo>
                  <a:lnTo>
                    <a:pt x="670217" y="39370"/>
                  </a:lnTo>
                  <a:lnTo>
                    <a:pt x="648754" y="39370"/>
                  </a:lnTo>
                  <a:lnTo>
                    <a:pt x="648754" y="33020"/>
                  </a:lnTo>
                  <a:lnTo>
                    <a:pt x="630834" y="33020"/>
                  </a:lnTo>
                  <a:lnTo>
                    <a:pt x="630834" y="27940"/>
                  </a:lnTo>
                  <a:lnTo>
                    <a:pt x="609371" y="27940"/>
                  </a:lnTo>
                  <a:lnTo>
                    <a:pt x="609371" y="21590"/>
                  </a:lnTo>
                  <a:lnTo>
                    <a:pt x="571207" y="21590"/>
                  </a:lnTo>
                  <a:lnTo>
                    <a:pt x="571207" y="15240"/>
                  </a:lnTo>
                  <a:lnTo>
                    <a:pt x="553275" y="15240"/>
                  </a:lnTo>
                  <a:lnTo>
                    <a:pt x="553275" y="10160"/>
                  </a:lnTo>
                  <a:lnTo>
                    <a:pt x="535495" y="10160"/>
                  </a:lnTo>
                  <a:lnTo>
                    <a:pt x="535495" y="3810"/>
                  </a:lnTo>
                  <a:lnTo>
                    <a:pt x="514045" y="3810"/>
                  </a:lnTo>
                  <a:lnTo>
                    <a:pt x="514045" y="0"/>
                  </a:lnTo>
                  <a:lnTo>
                    <a:pt x="0" y="0"/>
                  </a:lnTo>
                  <a:lnTo>
                    <a:pt x="0" y="585470"/>
                  </a:lnTo>
                  <a:lnTo>
                    <a:pt x="10693" y="585470"/>
                  </a:lnTo>
                  <a:lnTo>
                    <a:pt x="10693" y="593090"/>
                  </a:lnTo>
                  <a:lnTo>
                    <a:pt x="32715" y="593090"/>
                  </a:lnTo>
                  <a:lnTo>
                    <a:pt x="32715" y="596900"/>
                  </a:lnTo>
                  <a:lnTo>
                    <a:pt x="49936" y="596900"/>
                  </a:lnTo>
                  <a:lnTo>
                    <a:pt x="49936" y="600710"/>
                  </a:lnTo>
                  <a:lnTo>
                    <a:pt x="67843" y="600710"/>
                  </a:lnTo>
                  <a:lnTo>
                    <a:pt x="67843" y="60960"/>
                  </a:lnTo>
                  <a:lnTo>
                    <a:pt x="96316" y="60960"/>
                  </a:lnTo>
                  <a:lnTo>
                    <a:pt x="96316" y="57150"/>
                  </a:lnTo>
                  <a:lnTo>
                    <a:pt x="96316" y="53340"/>
                  </a:lnTo>
                  <a:lnTo>
                    <a:pt x="134632" y="53340"/>
                  </a:lnTo>
                  <a:lnTo>
                    <a:pt x="134632" y="52819"/>
                  </a:lnTo>
                  <a:lnTo>
                    <a:pt x="708875" y="52819"/>
                  </a:lnTo>
                  <a:lnTo>
                    <a:pt x="708875" y="53340"/>
                  </a:lnTo>
                  <a:lnTo>
                    <a:pt x="726300" y="53340"/>
                  </a:lnTo>
                  <a:lnTo>
                    <a:pt x="726300" y="52819"/>
                  </a:lnTo>
                  <a:lnTo>
                    <a:pt x="726300" y="49936"/>
                  </a:lnTo>
                  <a:lnTo>
                    <a:pt x="726300" y="49530"/>
                  </a:lnTo>
                  <a:close/>
                </a:path>
                <a:path w="840104" h="755650">
                  <a:moveTo>
                    <a:pt x="766038" y="57150"/>
                  </a:moveTo>
                  <a:lnTo>
                    <a:pt x="748118" y="57150"/>
                  </a:lnTo>
                  <a:lnTo>
                    <a:pt x="748118" y="53340"/>
                  </a:lnTo>
                  <a:lnTo>
                    <a:pt x="737349" y="53340"/>
                  </a:lnTo>
                  <a:lnTo>
                    <a:pt x="737349" y="57150"/>
                  </a:lnTo>
                  <a:lnTo>
                    <a:pt x="737349" y="60960"/>
                  </a:lnTo>
                  <a:lnTo>
                    <a:pt x="766038" y="60960"/>
                  </a:lnTo>
                  <a:lnTo>
                    <a:pt x="766038" y="57150"/>
                  </a:lnTo>
                  <a:close/>
                </a:path>
                <a:path w="840104" h="755650">
                  <a:moveTo>
                    <a:pt x="839482" y="74930"/>
                  </a:moveTo>
                  <a:lnTo>
                    <a:pt x="829843" y="74930"/>
                  </a:lnTo>
                  <a:lnTo>
                    <a:pt x="829843" y="71120"/>
                  </a:lnTo>
                  <a:lnTo>
                    <a:pt x="804138" y="71120"/>
                  </a:lnTo>
                  <a:lnTo>
                    <a:pt x="804138" y="67310"/>
                  </a:lnTo>
                  <a:lnTo>
                    <a:pt x="790460" y="67310"/>
                  </a:lnTo>
                  <a:lnTo>
                    <a:pt x="790460" y="60960"/>
                  </a:lnTo>
                  <a:lnTo>
                    <a:pt x="772693" y="60960"/>
                  </a:lnTo>
                  <a:lnTo>
                    <a:pt x="772693" y="67310"/>
                  </a:lnTo>
                  <a:lnTo>
                    <a:pt x="772693" y="71120"/>
                  </a:lnTo>
                  <a:lnTo>
                    <a:pt x="772693" y="603250"/>
                  </a:lnTo>
                  <a:lnTo>
                    <a:pt x="737349" y="603250"/>
                  </a:lnTo>
                  <a:lnTo>
                    <a:pt x="737349" y="610870"/>
                  </a:lnTo>
                  <a:lnTo>
                    <a:pt x="708875" y="610870"/>
                  </a:lnTo>
                  <a:lnTo>
                    <a:pt x="708875" y="611619"/>
                  </a:lnTo>
                  <a:lnTo>
                    <a:pt x="708875" y="614680"/>
                  </a:lnTo>
                  <a:lnTo>
                    <a:pt x="708875" y="617220"/>
                  </a:lnTo>
                  <a:lnTo>
                    <a:pt x="141719" y="617220"/>
                  </a:lnTo>
                  <a:lnTo>
                    <a:pt x="141719" y="617626"/>
                  </a:lnTo>
                  <a:lnTo>
                    <a:pt x="141719" y="621030"/>
                  </a:lnTo>
                  <a:lnTo>
                    <a:pt x="156451" y="621030"/>
                  </a:lnTo>
                  <a:lnTo>
                    <a:pt x="156451" y="628650"/>
                  </a:lnTo>
                  <a:lnTo>
                    <a:pt x="194767" y="628650"/>
                  </a:lnTo>
                  <a:lnTo>
                    <a:pt x="194767" y="635000"/>
                  </a:lnTo>
                  <a:lnTo>
                    <a:pt x="212763" y="635000"/>
                  </a:lnTo>
                  <a:lnTo>
                    <a:pt x="212763" y="638810"/>
                  </a:lnTo>
                  <a:lnTo>
                    <a:pt x="230454" y="638810"/>
                  </a:lnTo>
                  <a:lnTo>
                    <a:pt x="230454" y="642620"/>
                  </a:lnTo>
                  <a:lnTo>
                    <a:pt x="251917" y="642620"/>
                  </a:lnTo>
                  <a:lnTo>
                    <a:pt x="251917" y="648970"/>
                  </a:lnTo>
                  <a:lnTo>
                    <a:pt x="273875" y="648970"/>
                  </a:lnTo>
                  <a:lnTo>
                    <a:pt x="273875" y="654050"/>
                  </a:lnTo>
                  <a:lnTo>
                    <a:pt x="291160" y="654050"/>
                  </a:lnTo>
                  <a:lnTo>
                    <a:pt x="291160" y="656590"/>
                  </a:lnTo>
                  <a:lnTo>
                    <a:pt x="309067" y="656590"/>
                  </a:lnTo>
                  <a:lnTo>
                    <a:pt x="309067" y="660400"/>
                  </a:lnTo>
                  <a:lnTo>
                    <a:pt x="326847" y="660400"/>
                  </a:lnTo>
                  <a:lnTo>
                    <a:pt x="326847" y="666750"/>
                  </a:lnTo>
                  <a:lnTo>
                    <a:pt x="347243" y="666750"/>
                  </a:lnTo>
                  <a:lnTo>
                    <a:pt x="347243" y="671830"/>
                  </a:lnTo>
                  <a:lnTo>
                    <a:pt x="365175" y="671830"/>
                  </a:lnTo>
                  <a:lnTo>
                    <a:pt x="365175" y="678180"/>
                  </a:lnTo>
                  <a:lnTo>
                    <a:pt x="400862" y="678180"/>
                  </a:lnTo>
                  <a:lnTo>
                    <a:pt x="400862" y="681990"/>
                  </a:lnTo>
                  <a:lnTo>
                    <a:pt x="414540" y="681990"/>
                  </a:lnTo>
                  <a:lnTo>
                    <a:pt x="414540" y="685800"/>
                  </a:lnTo>
                  <a:lnTo>
                    <a:pt x="440042" y="685800"/>
                  </a:lnTo>
                  <a:lnTo>
                    <a:pt x="440042" y="692150"/>
                  </a:lnTo>
                  <a:lnTo>
                    <a:pt x="458025" y="692150"/>
                  </a:lnTo>
                  <a:lnTo>
                    <a:pt x="458025" y="695960"/>
                  </a:lnTo>
                  <a:lnTo>
                    <a:pt x="471690" y="695960"/>
                  </a:lnTo>
                  <a:lnTo>
                    <a:pt x="471690" y="699770"/>
                  </a:lnTo>
                  <a:lnTo>
                    <a:pt x="489115" y="699770"/>
                  </a:lnTo>
                  <a:lnTo>
                    <a:pt x="489115" y="706120"/>
                  </a:lnTo>
                  <a:lnTo>
                    <a:pt x="514045" y="706120"/>
                  </a:lnTo>
                  <a:lnTo>
                    <a:pt x="514045" y="709930"/>
                  </a:lnTo>
                  <a:lnTo>
                    <a:pt x="528840" y="709930"/>
                  </a:lnTo>
                  <a:lnTo>
                    <a:pt x="528840" y="713740"/>
                  </a:lnTo>
                  <a:lnTo>
                    <a:pt x="546265" y="713740"/>
                  </a:lnTo>
                  <a:lnTo>
                    <a:pt x="546265" y="717550"/>
                  </a:lnTo>
                  <a:lnTo>
                    <a:pt x="563981" y="717550"/>
                  </a:lnTo>
                  <a:lnTo>
                    <a:pt x="563981" y="723900"/>
                  </a:lnTo>
                  <a:lnTo>
                    <a:pt x="584936" y="723900"/>
                  </a:lnTo>
                  <a:lnTo>
                    <a:pt x="584936" y="727710"/>
                  </a:lnTo>
                  <a:lnTo>
                    <a:pt x="602361" y="727710"/>
                  </a:lnTo>
                  <a:lnTo>
                    <a:pt x="602361" y="735330"/>
                  </a:lnTo>
                  <a:lnTo>
                    <a:pt x="638048" y="735330"/>
                  </a:lnTo>
                  <a:lnTo>
                    <a:pt x="638048" y="737870"/>
                  </a:lnTo>
                  <a:lnTo>
                    <a:pt x="659447" y="737870"/>
                  </a:lnTo>
                  <a:lnTo>
                    <a:pt x="659447" y="741680"/>
                  </a:lnTo>
                  <a:lnTo>
                    <a:pt x="677227" y="741680"/>
                  </a:lnTo>
                  <a:lnTo>
                    <a:pt x="677227" y="749300"/>
                  </a:lnTo>
                  <a:lnTo>
                    <a:pt x="695134" y="749300"/>
                  </a:lnTo>
                  <a:lnTo>
                    <a:pt x="695134" y="753110"/>
                  </a:lnTo>
                  <a:lnTo>
                    <a:pt x="715543" y="753110"/>
                  </a:lnTo>
                  <a:lnTo>
                    <a:pt x="715543" y="755650"/>
                  </a:lnTo>
                  <a:lnTo>
                    <a:pt x="836853" y="755650"/>
                  </a:lnTo>
                  <a:lnTo>
                    <a:pt x="836853" y="753110"/>
                  </a:lnTo>
                  <a:lnTo>
                    <a:pt x="836853" y="749300"/>
                  </a:lnTo>
                  <a:lnTo>
                    <a:pt x="836853" y="741680"/>
                  </a:lnTo>
                  <a:lnTo>
                    <a:pt x="839482" y="741680"/>
                  </a:lnTo>
                  <a:lnTo>
                    <a:pt x="839482" y="737870"/>
                  </a:lnTo>
                  <a:lnTo>
                    <a:pt x="839482" y="585470"/>
                  </a:lnTo>
                  <a:lnTo>
                    <a:pt x="839482" y="74930"/>
                  </a:lnTo>
                  <a:close/>
                </a:path>
              </a:pathLst>
            </a:custGeom>
            <a:solidFill>
              <a:srgbClr val="020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2069331" y="16235705"/>
              <a:ext cx="514350" cy="85090"/>
            </a:xfrm>
            <a:custGeom>
              <a:avLst/>
              <a:gdLst/>
              <a:ahLst/>
              <a:cxnLst/>
              <a:rect l="l" t="t" r="r" b="b"/>
              <a:pathLst>
                <a:path w="514350" h="85090">
                  <a:moveTo>
                    <a:pt x="514045" y="81280"/>
                  </a:moveTo>
                  <a:lnTo>
                    <a:pt x="496125" y="81280"/>
                  </a:lnTo>
                  <a:lnTo>
                    <a:pt x="496125" y="77470"/>
                  </a:lnTo>
                  <a:lnTo>
                    <a:pt x="471690" y="77470"/>
                  </a:lnTo>
                  <a:lnTo>
                    <a:pt x="471690" y="73660"/>
                  </a:lnTo>
                  <a:lnTo>
                    <a:pt x="458025" y="73660"/>
                  </a:lnTo>
                  <a:lnTo>
                    <a:pt x="458025" y="71120"/>
                  </a:lnTo>
                  <a:lnTo>
                    <a:pt x="431965" y="71120"/>
                  </a:lnTo>
                  <a:lnTo>
                    <a:pt x="431965" y="67310"/>
                  </a:lnTo>
                  <a:lnTo>
                    <a:pt x="414540" y="67310"/>
                  </a:lnTo>
                  <a:lnTo>
                    <a:pt x="414540" y="59690"/>
                  </a:lnTo>
                  <a:lnTo>
                    <a:pt x="393636" y="59690"/>
                  </a:lnTo>
                  <a:lnTo>
                    <a:pt x="393636" y="57150"/>
                  </a:lnTo>
                  <a:lnTo>
                    <a:pt x="375856" y="57150"/>
                  </a:lnTo>
                  <a:lnTo>
                    <a:pt x="375856" y="53340"/>
                  </a:lnTo>
                  <a:lnTo>
                    <a:pt x="354406" y="53340"/>
                  </a:lnTo>
                  <a:lnTo>
                    <a:pt x="354406" y="45720"/>
                  </a:lnTo>
                  <a:lnTo>
                    <a:pt x="336486" y="45720"/>
                  </a:lnTo>
                  <a:lnTo>
                    <a:pt x="336486" y="43180"/>
                  </a:lnTo>
                  <a:lnTo>
                    <a:pt x="316090" y="43180"/>
                  </a:lnTo>
                  <a:lnTo>
                    <a:pt x="316090" y="39370"/>
                  </a:lnTo>
                  <a:lnTo>
                    <a:pt x="298310" y="39370"/>
                  </a:lnTo>
                  <a:lnTo>
                    <a:pt x="298310" y="35560"/>
                  </a:lnTo>
                  <a:lnTo>
                    <a:pt x="276352" y="35560"/>
                  </a:lnTo>
                  <a:lnTo>
                    <a:pt x="276352" y="27940"/>
                  </a:lnTo>
                  <a:lnTo>
                    <a:pt x="259143" y="27940"/>
                  </a:lnTo>
                  <a:lnTo>
                    <a:pt x="259143" y="25400"/>
                  </a:lnTo>
                  <a:lnTo>
                    <a:pt x="220268" y="25400"/>
                  </a:lnTo>
                  <a:lnTo>
                    <a:pt x="220268" y="17780"/>
                  </a:lnTo>
                  <a:lnTo>
                    <a:pt x="194767" y="17780"/>
                  </a:lnTo>
                  <a:lnTo>
                    <a:pt x="194767" y="13970"/>
                  </a:lnTo>
                  <a:lnTo>
                    <a:pt x="181102" y="13970"/>
                  </a:lnTo>
                  <a:lnTo>
                    <a:pt x="181102" y="10160"/>
                  </a:lnTo>
                  <a:lnTo>
                    <a:pt x="156451" y="10160"/>
                  </a:lnTo>
                  <a:lnTo>
                    <a:pt x="156451" y="2540"/>
                  </a:lnTo>
                  <a:lnTo>
                    <a:pt x="141719" y="2540"/>
                  </a:lnTo>
                  <a:lnTo>
                    <a:pt x="141719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0160"/>
                  </a:lnTo>
                  <a:lnTo>
                    <a:pt x="0" y="85090"/>
                  </a:lnTo>
                  <a:lnTo>
                    <a:pt x="514045" y="85090"/>
                  </a:lnTo>
                  <a:lnTo>
                    <a:pt x="514045" y="81280"/>
                  </a:lnTo>
                  <a:close/>
                </a:path>
              </a:pathLst>
            </a:custGeom>
            <a:solidFill>
              <a:srgbClr val="020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2102046" y="16263835"/>
              <a:ext cx="771525" cy="777240"/>
            </a:xfrm>
            <a:custGeom>
              <a:avLst/>
              <a:gdLst/>
              <a:ahLst/>
              <a:cxnLst/>
              <a:rect l="l" t="t" r="r" b="b"/>
              <a:pathLst>
                <a:path w="771525" h="777240">
                  <a:moveTo>
                    <a:pt x="101917" y="664210"/>
                  </a:moveTo>
                  <a:lnTo>
                    <a:pt x="73304" y="664210"/>
                  </a:lnTo>
                  <a:lnTo>
                    <a:pt x="73304" y="664768"/>
                  </a:lnTo>
                  <a:lnTo>
                    <a:pt x="73304" y="666750"/>
                  </a:lnTo>
                  <a:lnTo>
                    <a:pt x="91224" y="666750"/>
                  </a:lnTo>
                  <a:lnTo>
                    <a:pt x="91224" y="670560"/>
                  </a:lnTo>
                  <a:lnTo>
                    <a:pt x="101917" y="670560"/>
                  </a:lnTo>
                  <a:lnTo>
                    <a:pt x="101917" y="666750"/>
                  </a:lnTo>
                  <a:lnTo>
                    <a:pt x="101917" y="664768"/>
                  </a:lnTo>
                  <a:lnTo>
                    <a:pt x="101917" y="664210"/>
                  </a:lnTo>
                  <a:close/>
                </a:path>
                <a:path w="771525" h="777240">
                  <a:moveTo>
                    <a:pt x="693585" y="102870"/>
                  </a:moveTo>
                  <a:lnTo>
                    <a:pt x="676160" y="102870"/>
                  </a:lnTo>
                  <a:lnTo>
                    <a:pt x="676160" y="99060"/>
                  </a:lnTo>
                  <a:lnTo>
                    <a:pt x="655269" y="99060"/>
                  </a:lnTo>
                  <a:lnTo>
                    <a:pt x="655269" y="96520"/>
                  </a:lnTo>
                  <a:lnTo>
                    <a:pt x="637489" y="96520"/>
                  </a:lnTo>
                  <a:lnTo>
                    <a:pt x="637489" y="92710"/>
                  </a:lnTo>
                  <a:lnTo>
                    <a:pt x="616026" y="92710"/>
                  </a:lnTo>
                  <a:lnTo>
                    <a:pt x="616026" y="85090"/>
                  </a:lnTo>
                  <a:lnTo>
                    <a:pt x="598119" y="85090"/>
                  </a:lnTo>
                  <a:lnTo>
                    <a:pt x="598119" y="81280"/>
                  </a:lnTo>
                  <a:lnTo>
                    <a:pt x="576656" y="81280"/>
                  </a:lnTo>
                  <a:lnTo>
                    <a:pt x="576656" y="74930"/>
                  </a:lnTo>
                  <a:lnTo>
                    <a:pt x="538480" y="74930"/>
                  </a:lnTo>
                  <a:lnTo>
                    <a:pt x="538480" y="67310"/>
                  </a:lnTo>
                  <a:lnTo>
                    <a:pt x="520560" y="67310"/>
                  </a:lnTo>
                  <a:lnTo>
                    <a:pt x="520560" y="63500"/>
                  </a:lnTo>
                  <a:lnTo>
                    <a:pt x="502793" y="63500"/>
                  </a:lnTo>
                  <a:lnTo>
                    <a:pt x="502793" y="57150"/>
                  </a:lnTo>
                  <a:lnTo>
                    <a:pt x="481330" y="57150"/>
                  </a:lnTo>
                  <a:lnTo>
                    <a:pt x="481330" y="53340"/>
                  </a:lnTo>
                  <a:lnTo>
                    <a:pt x="463410" y="53340"/>
                  </a:lnTo>
                  <a:lnTo>
                    <a:pt x="463410" y="49530"/>
                  </a:lnTo>
                  <a:lnTo>
                    <a:pt x="438975" y="49530"/>
                  </a:lnTo>
                  <a:lnTo>
                    <a:pt x="438975" y="45720"/>
                  </a:lnTo>
                  <a:lnTo>
                    <a:pt x="425310" y="45720"/>
                  </a:lnTo>
                  <a:lnTo>
                    <a:pt x="425310" y="43180"/>
                  </a:lnTo>
                  <a:lnTo>
                    <a:pt x="399237" y="43180"/>
                  </a:lnTo>
                  <a:lnTo>
                    <a:pt x="399237" y="39370"/>
                  </a:lnTo>
                  <a:lnTo>
                    <a:pt x="381825" y="39370"/>
                  </a:lnTo>
                  <a:lnTo>
                    <a:pt x="381825" y="31750"/>
                  </a:lnTo>
                  <a:lnTo>
                    <a:pt x="360921" y="31750"/>
                  </a:lnTo>
                  <a:lnTo>
                    <a:pt x="360921" y="27940"/>
                  </a:lnTo>
                  <a:lnTo>
                    <a:pt x="343154" y="27940"/>
                  </a:lnTo>
                  <a:lnTo>
                    <a:pt x="343154" y="25400"/>
                  </a:lnTo>
                  <a:lnTo>
                    <a:pt x="321691" y="25400"/>
                  </a:lnTo>
                  <a:lnTo>
                    <a:pt x="321691" y="17780"/>
                  </a:lnTo>
                  <a:lnTo>
                    <a:pt x="303771" y="17780"/>
                  </a:lnTo>
                  <a:lnTo>
                    <a:pt x="303771" y="15240"/>
                  </a:lnTo>
                  <a:lnTo>
                    <a:pt x="283375" y="15240"/>
                  </a:lnTo>
                  <a:lnTo>
                    <a:pt x="283375" y="10160"/>
                  </a:lnTo>
                  <a:lnTo>
                    <a:pt x="265607" y="10160"/>
                  </a:lnTo>
                  <a:lnTo>
                    <a:pt x="265607" y="7620"/>
                  </a:lnTo>
                  <a:lnTo>
                    <a:pt x="243636" y="7620"/>
                  </a:lnTo>
                  <a:lnTo>
                    <a:pt x="243636" y="0"/>
                  </a:lnTo>
                  <a:lnTo>
                    <a:pt x="0" y="0"/>
                  </a:lnTo>
                  <a:lnTo>
                    <a:pt x="0" y="648970"/>
                  </a:lnTo>
                  <a:lnTo>
                    <a:pt x="17221" y="648970"/>
                  </a:lnTo>
                  <a:lnTo>
                    <a:pt x="17221" y="654050"/>
                  </a:lnTo>
                  <a:lnTo>
                    <a:pt x="35128" y="654050"/>
                  </a:lnTo>
                  <a:lnTo>
                    <a:pt x="35128" y="656590"/>
                  </a:lnTo>
                  <a:lnTo>
                    <a:pt x="52908" y="656590"/>
                  </a:lnTo>
                  <a:lnTo>
                    <a:pt x="52908" y="664210"/>
                  </a:lnTo>
                  <a:lnTo>
                    <a:pt x="63601" y="664210"/>
                  </a:lnTo>
                  <a:lnTo>
                    <a:pt x="63601" y="106680"/>
                  </a:lnTo>
                  <a:lnTo>
                    <a:pt x="101917" y="106680"/>
                  </a:lnTo>
                  <a:lnTo>
                    <a:pt x="101917" y="105968"/>
                  </a:lnTo>
                  <a:lnTo>
                    <a:pt x="676160" y="105968"/>
                  </a:lnTo>
                  <a:lnTo>
                    <a:pt x="676160" y="106680"/>
                  </a:lnTo>
                  <a:lnTo>
                    <a:pt x="693585" y="106680"/>
                  </a:lnTo>
                  <a:lnTo>
                    <a:pt x="693585" y="105968"/>
                  </a:lnTo>
                  <a:lnTo>
                    <a:pt x="693585" y="103085"/>
                  </a:lnTo>
                  <a:lnTo>
                    <a:pt x="693585" y="102870"/>
                  </a:lnTo>
                  <a:close/>
                </a:path>
                <a:path w="771525" h="777240">
                  <a:moveTo>
                    <a:pt x="771423" y="120650"/>
                  </a:moveTo>
                  <a:lnTo>
                    <a:pt x="757758" y="120650"/>
                  </a:lnTo>
                  <a:lnTo>
                    <a:pt x="757758" y="114300"/>
                  </a:lnTo>
                  <a:lnTo>
                    <a:pt x="733323" y="114300"/>
                  </a:lnTo>
                  <a:lnTo>
                    <a:pt x="733323" y="110490"/>
                  </a:lnTo>
                  <a:lnTo>
                    <a:pt x="715403" y="110490"/>
                  </a:lnTo>
                  <a:lnTo>
                    <a:pt x="715403" y="106680"/>
                  </a:lnTo>
                  <a:lnTo>
                    <a:pt x="704634" y="106680"/>
                  </a:lnTo>
                  <a:lnTo>
                    <a:pt x="704634" y="110490"/>
                  </a:lnTo>
                  <a:lnTo>
                    <a:pt x="704634" y="114300"/>
                  </a:lnTo>
                  <a:lnTo>
                    <a:pt x="704634" y="664210"/>
                  </a:lnTo>
                  <a:lnTo>
                    <a:pt x="676160" y="664210"/>
                  </a:lnTo>
                  <a:lnTo>
                    <a:pt x="676160" y="664768"/>
                  </a:lnTo>
                  <a:lnTo>
                    <a:pt x="676160" y="666750"/>
                  </a:lnTo>
                  <a:lnTo>
                    <a:pt x="676160" y="670560"/>
                  </a:lnTo>
                  <a:lnTo>
                    <a:pt x="109004" y="670560"/>
                  </a:lnTo>
                  <a:lnTo>
                    <a:pt x="109004" y="670775"/>
                  </a:lnTo>
                  <a:lnTo>
                    <a:pt x="109004" y="674370"/>
                  </a:lnTo>
                  <a:lnTo>
                    <a:pt x="123736" y="674370"/>
                  </a:lnTo>
                  <a:lnTo>
                    <a:pt x="123736" y="681990"/>
                  </a:lnTo>
                  <a:lnTo>
                    <a:pt x="162052" y="681990"/>
                  </a:lnTo>
                  <a:lnTo>
                    <a:pt x="162052" y="688340"/>
                  </a:lnTo>
                  <a:lnTo>
                    <a:pt x="180035" y="688340"/>
                  </a:lnTo>
                  <a:lnTo>
                    <a:pt x="180035" y="692150"/>
                  </a:lnTo>
                  <a:lnTo>
                    <a:pt x="197751" y="692150"/>
                  </a:lnTo>
                  <a:lnTo>
                    <a:pt x="197751" y="695960"/>
                  </a:lnTo>
                  <a:lnTo>
                    <a:pt x="219202" y="695960"/>
                  </a:lnTo>
                  <a:lnTo>
                    <a:pt x="219202" y="702310"/>
                  </a:lnTo>
                  <a:lnTo>
                    <a:pt x="241160" y="702310"/>
                  </a:lnTo>
                  <a:lnTo>
                    <a:pt x="241160" y="706120"/>
                  </a:lnTo>
                  <a:lnTo>
                    <a:pt x="258445" y="706120"/>
                  </a:lnTo>
                  <a:lnTo>
                    <a:pt x="258445" y="709930"/>
                  </a:lnTo>
                  <a:lnTo>
                    <a:pt x="276364" y="709930"/>
                  </a:lnTo>
                  <a:lnTo>
                    <a:pt x="276364" y="713740"/>
                  </a:lnTo>
                  <a:lnTo>
                    <a:pt x="294144" y="713740"/>
                  </a:lnTo>
                  <a:lnTo>
                    <a:pt x="294144" y="720090"/>
                  </a:lnTo>
                  <a:lnTo>
                    <a:pt x="314540" y="720090"/>
                  </a:lnTo>
                  <a:lnTo>
                    <a:pt x="314540" y="723900"/>
                  </a:lnTo>
                  <a:lnTo>
                    <a:pt x="332447" y="723900"/>
                  </a:lnTo>
                  <a:lnTo>
                    <a:pt x="332447" y="731520"/>
                  </a:lnTo>
                  <a:lnTo>
                    <a:pt x="368147" y="731520"/>
                  </a:lnTo>
                  <a:lnTo>
                    <a:pt x="368147" y="735330"/>
                  </a:lnTo>
                  <a:lnTo>
                    <a:pt x="381825" y="735330"/>
                  </a:lnTo>
                  <a:lnTo>
                    <a:pt x="381825" y="737870"/>
                  </a:lnTo>
                  <a:lnTo>
                    <a:pt x="407314" y="737870"/>
                  </a:lnTo>
                  <a:lnTo>
                    <a:pt x="407314" y="745490"/>
                  </a:lnTo>
                  <a:lnTo>
                    <a:pt x="425310" y="745490"/>
                  </a:lnTo>
                  <a:lnTo>
                    <a:pt x="425310" y="749300"/>
                  </a:lnTo>
                  <a:lnTo>
                    <a:pt x="438975" y="749300"/>
                  </a:lnTo>
                  <a:lnTo>
                    <a:pt x="438975" y="753110"/>
                  </a:lnTo>
                  <a:lnTo>
                    <a:pt x="456399" y="753110"/>
                  </a:lnTo>
                  <a:lnTo>
                    <a:pt x="456399" y="759460"/>
                  </a:lnTo>
                  <a:lnTo>
                    <a:pt x="481330" y="759460"/>
                  </a:lnTo>
                  <a:lnTo>
                    <a:pt x="481330" y="763270"/>
                  </a:lnTo>
                  <a:lnTo>
                    <a:pt x="496125" y="763270"/>
                  </a:lnTo>
                  <a:lnTo>
                    <a:pt x="496125" y="767080"/>
                  </a:lnTo>
                  <a:lnTo>
                    <a:pt x="513549" y="767080"/>
                  </a:lnTo>
                  <a:lnTo>
                    <a:pt x="513549" y="770890"/>
                  </a:lnTo>
                  <a:lnTo>
                    <a:pt x="531253" y="770890"/>
                  </a:lnTo>
                  <a:lnTo>
                    <a:pt x="531253" y="777240"/>
                  </a:lnTo>
                  <a:lnTo>
                    <a:pt x="771423" y="777240"/>
                  </a:lnTo>
                  <a:lnTo>
                    <a:pt x="771423" y="648970"/>
                  </a:lnTo>
                  <a:lnTo>
                    <a:pt x="771423" y="120650"/>
                  </a:lnTo>
                  <a:close/>
                </a:path>
              </a:pathLst>
            </a:custGeom>
            <a:solidFill>
              <a:srgbClr val="0202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2137174" y="16303015"/>
              <a:ext cx="704850" cy="706120"/>
            </a:xfrm>
            <a:custGeom>
              <a:avLst/>
              <a:gdLst/>
              <a:ahLst/>
              <a:cxnLst/>
              <a:rect l="l" t="t" r="r" b="b"/>
              <a:pathLst>
                <a:path w="704850" h="706119">
                  <a:moveTo>
                    <a:pt x="704850" y="74930"/>
                  </a:moveTo>
                  <a:lnTo>
                    <a:pt x="698195" y="74930"/>
                  </a:lnTo>
                  <a:lnTo>
                    <a:pt x="698195" y="71120"/>
                  </a:lnTo>
                  <a:lnTo>
                    <a:pt x="680275" y="71120"/>
                  </a:lnTo>
                  <a:lnTo>
                    <a:pt x="680275" y="67310"/>
                  </a:lnTo>
                  <a:lnTo>
                    <a:pt x="658469" y="67310"/>
                  </a:lnTo>
                  <a:lnTo>
                    <a:pt x="658469" y="63906"/>
                  </a:lnTo>
                  <a:lnTo>
                    <a:pt x="658469" y="63500"/>
                  </a:lnTo>
                  <a:lnTo>
                    <a:pt x="641032" y="63500"/>
                  </a:lnTo>
                  <a:lnTo>
                    <a:pt x="641032" y="60960"/>
                  </a:lnTo>
                  <a:lnTo>
                    <a:pt x="620141" y="60960"/>
                  </a:lnTo>
                  <a:lnTo>
                    <a:pt x="620141" y="57150"/>
                  </a:lnTo>
                  <a:lnTo>
                    <a:pt x="602361" y="57150"/>
                  </a:lnTo>
                  <a:lnTo>
                    <a:pt x="602361" y="53340"/>
                  </a:lnTo>
                  <a:lnTo>
                    <a:pt x="580910" y="53340"/>
                  </a:lnTo>
                  <a:lnTo>
                    <a:pt x="580910" y="46990"/>
                  </a:lnTo>
                  <a:lnTo>
                    <a:pt x="562991" y="46990"/>
                  </a:lnTo>
                  <a:lnTo>
                    <a:pt x="562991" y="41910"/>
                  </a:lnTo>
                  <a:lnTo>
                    <a:pt x="541528" y="41910"/>
                  </a:lnTo>
                  <a:lnTo>
                    <a:pt x="541528" y="35560"/>
                  </a:lnTo>
                  <a:lnTo>
                    <a:pt x="503351" y="35560"/>
                  </a:lnTo>
                  <a:lnTo>
                    <a:pt x="503351" y="29210"/>
                  </a:lnTo>
                  <a:lnTo>
                    <a:pt x="485432" y="29210"/>
                  </a:lnTo>
                  <a:lnTo>
                    <a:pt x="485432" y="24130"/>
                  </a:lnTo>
                  <a:lnTo>
                    <a:pt x="467664" y="24130"/>
                  </a:lnTo>
                  <a:lnTo>
                    <a:pt x="467664" y="17780"/>
                  </a:lnTo>
                  <a:lnTo>
                    <a:pt x="446201" y="17780"/>
                  </a:lnTo>
                  <a:lnTo>
                    <a:pt x="446201" y="13970"/>
                  </a:lnTo>
                  <a:lnTo>
                    <a:pt x="428282" y="13970"/>
                  </a:lnTo>
                  <a:lnTo>
                    <a:pt x="428282" y="10160"/>
                  </a:lnTo>
                  <a:lnTo>
                    <a:pt x="403847" y="10160"/>
                  </a:lnTo>
                  <a:lnTo>
                    <a:pt x="403847" y="6350"/>
                  </a:lnTo>
                  <a:lnTo>
                    <a:pt x="390169" y="6350"/>
                  </a:lnTo>
                  <a:lnTo>
                    <a:pt x="390169" y="3810"/>
                  </a:lnTo>
                  <a:lnTo>
                    <a:pt x="364109" y="3810"/>
                  </a:lnTo>
                  <a:lnTo>
                    <a:pt x="364109" y="0"/>
                  </a:lnTo>
                  <a:lnTo>
                    <a:pt x="0" y="0"/>
                  </a:lnTo>
                  <a:lnTo>
                    <a:pt x="0" y="617220"/>
                  </a:lnTo>
                  <a:lnTo>
                    <a:pt x="17792" y="617220"/>
                  </a:lnTo>
                  <a:lnTo>
                    <a:pt x="17792" y="624840"/>
                  </a:lnTo>
                  <a:lnTo>
                    <a:pt x="38188" y="624840"/>
                  </a:lnTo>
                  <a:lnTo>
                    <a:pt x="38188" y="628650"/>
                  </a:lnTo>
                  <a:lnTo>
                    <a:pt x="56095" y="628650"/>
                  </a:lnTo>
                  <a:lnTo>
                    <a:pt x="56095" y="631190"/>
                  </a:lnTo>
                  <a:lnTo>
                    <a:pt x="66789" y="631190"/>
                  </a:lnTo>
                  <a:lnTo>
                    <a:pt x="66789" y="67310"/>
                  </a:lnTo>
                  <a:lnTo>
                    <a:pt x="641032" y="67310"/>
                  </a:lnTo>
                  <a:lnTo>
                    <a:pt x="641032" y="631190"/>
                  </a:lnTo>
                  <a:lnTo>
                    <a:pt x="73875" y="631190"/>
                  </a:lnTo>
                  <a:lnTo>
                    <a:pt x="73875" y="631596"/>
                  </a:lnTo>
                  <a:lnTo>
                    <a:pt x="73875" y="635000"/>
                  </a:lnTo>
                  <a:lnTo>
                    <a:pt x="88607" y="635000"/>
                  </a:lnTo>
                  <a:lnTo>
                    <a:pt x="88607" y="642620"/>
                  </a:lnTo>
                  <a:lnTo>
                    <a:pt x="126911" y="642620"/>
                  </a:lnTo>
                  <a:lnTo>
                    <a:pt x="126911" y="648970"/>
                  </a:lnTo>
                  <a:lnTo>
                    <a:pt x="144907" y="648970"/>
                  </a:lnTo>
                  <a:lnTo>
                    <a:pt x="144907" y="652780"/>
                  </a:lnTo>
                  <a:lnTo>
                    <a:pt x="162623" y="652780"/>
                  </a:lnTo>
                  <a:lnTo>
                    <a:pt x="162623" y="656590"/>
                  </a:lnTo>
                  <a:lnTo>
                    <a:pt x="184086" y="656590"/>
                  </a:lnTo>
                  <a:lnTo>
                    <a:pt x="184086" y="662940"/>
                  </a:lnTo>
                  <a:lnTo>
                    <a:pt x="206032" y="662940"/>
                  </a:lnTo>
                  <a:lnTo>
                    <a:pt x="206032" y="668020"/>
                  </a:lnTo>
                  <a:lnTo>
                    <a:pt x="223316" y="668020"/>
                  </a:lnTo>
                  <a:lnTo>
                    <a:pt x="223316" y="670560"/>
                  </a:lnTo>
                  <a:lnTo>
                    <a:pt x="241236" y="670560"/>
                  </a:lnTo>
                  <a:lnTo>
                    <a:pt x="241236" y="674370"/>
                  </a:lnTo>
                  <a:lnTo>
                    <a:pt x="259003" y="674370"/>
                  </a:lnTo>
                  <a:lnTo>
                    <a:pt x="259003" y="680720"/>
                  </a:lnTo>
                  <a:lnTo>
                    <a:pt x="279412" y="680720"/>
                  </a:lnTo>
                  <a:lnTo>
                    <a:pt x="279412" y="685800"/>
                  </a:lnTo>
                  <a:lnTo>
                    <a:pt x="297319" y="685800"/>
                  </a:lnTo>
                  <a:lnTo>
                    <a:pt x="297319" y="692150"/>
                  </a:lnTo>
                  <a:lnTo>
                    <a:pt x="333019" y="692150"/>
                  </a:lnTo>
                  <a:lnTo>
                    <a:pt x="333019" y="695960"/>
                  </a:lnTo>
                  <a:lnTo>
                    <a:pt x="346684" y="695960"/>
                  </a:lnTo>
                  <a:lnTo>
                    <a:pt x="346684" y="699770"/>
                  </a:lnTo>
                  <a:lnTo>
                    <a:pt x="372186" y="699770"/>
                  </a:lnTo>
                  <a:lnTo>
                    <a:pt x="372186" y="706120"/>
                  </a:lnTo>
                  <a:lnTo>
                    <a:pt x="704850" y="706120"/>
                  </a:lnTo>
                  <a:lnTo>
                    <a:pt x="704850" y="699770"/>
                  </a:lnTo>
                  <a:lnTo>
                    <a:pt x="704850" y="695960"/>
                  </a:lnTo>
                  <a:lnTo>
                    <a:pt x="704850" y="617220"/>
                  </a:lnTo>
                  <a:lnTo>
                    <a:pt x="704850" y="74930"/>
                  </a:lnTo>
                  <a:close/>
                </a:path>
              </a:pathLst>
            </a:custGeom>
            <a:solidFill>
              <a:srgbClr val="020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2165648" y="16331704"/>
              <a:ext cx="641350" cy="641350"/>
            </a:xfrm>
            <a:custGeom>
              <a:avLst/>
              <a:gdLst/>
              <a:ahLst/>
              <a:cxnLst/>
              <a:rect l="l" t="t" r="r" b="b"/>
              <a:pathLst>
                <a:path w="641350" h="641350">
                  <a:moveTo>
                    <a:pt x="641032" y="38100"/>
                  </a:moveTo>
                  <a:lnTo>
                    <a:pt x="629996" y="38100"/>
                  </a:lnTo>
                  <a:lnTo>
                    <a:pt x="629996" y="35560"/>
                  </a:lnTo>
                  <a:lnTo>
                    <a:pt x="612559" y="35560"/>
                  </a:lnTo>
                  <a:lnTo>
                    <a:pt x="612559" y="31750"/>
                  </a:lnTo>
                  <a:lnTo>
                    <a:pt x="591667" y="31750"/>
                  </a:lnTo>
                  <a:lnTo>
                    <a:pt x="591667" y="27940"/>
                  </a:lnTo>
                  <a:lnTo>
                    <a:pt x="573887" y="27940"/>
                  </a:lnTo>
                  <a:lnTo>
                    <a:pt x="573887" y="24130"/>
                  </a:lnTo>
                  <a:lnTo>
                    <a:pt x="552437" y="24130"/>
                  </a:lnTo>
                  <a:lnTo>
                    <a:pt x="552437" y="17780"/>
                  </a:lnTo>
                  <a:lnTo>
                    <a:pt x="534517" y="17780"/>
                  </a:lnTo>
                  <a:lnTo>
                    <a:pt x="534517" y="13970"/>
                  </a:lnTo>
                  <a:lnTo>
                    <a:pt x="513054" y="13970"/>
                  </a:lnTo>
                  <a:lnTo>
                    <a:pt x="513054" y="6350"/>
                  </a:lnTo>
                  <a:lnTo>
                    <a:pt x="474878" y="6350"/>
                  </a:lnTo>
                  <a:lnTo>
                    <a:pt x="474878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3970"/>
                  </a:lnTo>
                  <a:lnTo>
                    <a:pt x="0" y="596900"/>
                  </a:lnTo>
                  <a:lnTo>
                    <a:pt x="9715" y="596900"/>
                  </a:lnTo>
                  <a:lnTo>
                    <a:pt x="9715" y="599440"/>
                  </a:lnTo>
                  <a:lnTo>
                    <a:pt x="27622" y="599440"/>
                  </a:lnTo>
                  <a:lnTo>
                    <a:pt x="27622" y="603250"/>
                  </a:lnTo>
                  <a:lnTo>
                    <a:pt x="45402" y="603250"/>
                  </a:lnTo>
                  <a:lnTo>
                    <a:pt x="45402" y="605790"/>
                  </a:lnTo>
                  <a:lnTo>
                    <a:pt x="60134" y="605790"/>
                  </a:lnTo>
                  <a:lnTo>
                    <a:pt x="60134" y="614680"/>
                  </a:lnTo>
                  <a:lnTo>
                    <a:pt x="98450" y="614680"/>
                  </a:lnTo>
                  <a:lnTo>
                    <a:pt x="98450" y="621030"/>
                  </a:lnTo>
                  <a:lnTo>
                    <a:pt x="116433" y="621030"/>
                  </a:lnTo>
                  <a:lnTo>
                    <a:pt x="116433" y="623570"/>
                  </a:lnTo>
                  <a:lnTo>
                    <a:pt x="134150" y="623570"/>
                  </a:lnTo>
                  <a:lnTo>
                    <a:pt x="134150" y="628650"/>
                  </a:lnTo>
                  <a:lnTo>
                    <a:pt x="155613" y="628650"/>
                  </a:lnTo>
                  <a:lnTo>
                    <a:pt x="155613" y="635000"/>
                  </a:lnTo>
                  <a:lnTo>
                    <a:pt x="177558" y="635000"/>
                  </a:lnTo>
                  <a:lnTo>
                    <a:pt x="177558" y="638810"/>
                  </a:lnTo>
                  <a:lnTo>
                    <a:pt x="194843" y="638810"/>
                  </a:lnTo>
                  <a:lnTo>
                    <a:pt x="194843" y="641350"/>
                  </a:lnTo>
                  <a:lnTo>
                    <a:pt x="641032" y="641350"/>
                  </a:lnTo>
                  <a:lnTo>
                    <a:pt x="641032" y="638810"/>
                  </a:lnTo>
                  <a:lnTo>
                    <a:pt x="641032" y="635000"/>
                  </a:lnTo>
                  <a:lnTo>
                    <a:pt x="641032" y="596900"/>
                  </a:lnTo>
                  <a:lnTo>
                    <a:pt x="641032" y="38100"/>
                  </a:lnTo>
                  <a:close/>
                </a:path>
              </a:pathLst>
            </a:custGeom>
            <a:solidFill>
              <a:srgbClr val="0202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2203964" y="16366921"/>
              <a:ext cx="574675" cy="579120"/>
            </a:xfrm>
            <a:custGeom>
              <a:avLst/>
              <a:gdLst/>
              <a:ahLst/>
              <a:cxnLst/>
              <a:rect l="l" t="t" r="r" b="b"/>
              <a:pathLst>
                <a:path w="574675" h="579119">
                  <a:moveTo>
                    <a:pt x="574243" y="0"/>
                  </a:moveTo>
                  <a:lnTo>
                    <a:pt x="0" y="0"/>
                  </a:lnTo>
                  <a:lnTo>
                    <a:pt x="0" y="567690"/>
                  </a:lnTo>
                  <a:lnTo>
                    <a:pt x="7086" y="567690"/>
                  </a:lnTo>
                  <a:lnTo>
                    <a:pt x="7086" y="571500"/>
                  </a:lnTo>
                  <a:lnTo>
                    <a:pt x="21818" y="571500"/>
                  </a:lnTo>
                  <a:lnTo>
                    <a:pt x="21818" y="579120"/>
                  </a:lnTo>
                  <a:lnTo>
                    <a:pt x="574243" y="579120"/>
                  </a:lnTo>
                  <a:lnTo>
                    <a:pt x="574243" y="571500"/>
                  </a:lnTo>
                  <a:lnTo>
                    <a:pt x="574243" y="567690"/>
                  </a:lnTo>
                  <a:lnTo>
                    <a:pt x="574243" y="0"/>
                  </a:lnTo>
                  <a:close/>
                </a:path>
              </a:pathLst>
            </a:custGeom>
            <a:solidFill>
              <a:srgbClr val="0202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2232442" y="16395350"/>
              <a:ext cx="503555" cy="504190"/>
            </a:xfrm>
            <a:custGeom>
              <a:avLst/>
              <a:gdLst/>
              <a:ahLst/>
              <a:cxnLst/>
              <a:rect l="l" t="t" r="r" b="b"/>
              <a:pathLst>
                <a:path w="503554" h="504190">
                  <a:moveTo>
                    <a:pt x="503359" y="0"/>
                  </a:moveTo>
                  <a:lnTo>
                    <a:pt x="0" y="0"/>
                  </a:lnTo>
                  <a:lnTo>
                    <a:pt x="0" y="504109"/>
                  </a:lnTo>
                  <a:lnTo>
                    <a:pt x="503359" y="504109"/>
                  </a:lnTo>
                  <a:lnTo>
                    <a:pt x="503359" y="0"/>
                  </a:lnTo>
                  <a:close/>
                </a:path>
              </a:pathLst>
            </a:custGeom>
            <a:solidFill>
              <a:srgbClr val="0202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2264104" y="16434236"/>
              <a:ext cx="440690" cy="436880"/>
            </a:xfrm>
            <a:custGeom>
              <a:avLst/>
              <a:gdLst/>
              <a:ahLst/>
              <a:cxnLst/>
              <a:rect l="l" t="t" r="r" b="b"/>
              <a:pathLst>
                <a:path w="440690" h="436880">
                  <a:moveTo>
                    <a:pt x="440076" y="0"/>
                  </a:moveTo>
                  <a:lnTo>
                    <a:pt x="0" y="0"/>
                  </a:lnTo>
                  <a:lnTo>
                    <a:pt x="0" y="436743"/>
                  </a:lnTo>
                  <a:lnTo>
                    <a:pt x="440076" y="436743"/>
                  </a:lnTo>
                  <a:lnTo>
                    <a:pt x="440076" y="0"/>
                  </a:lnTo>
                  <a:close/>
                </a:path>
              </a:pathLst>
            </a:custGeom>
            <a:solidFill>
              <a:srgbClr val="0202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2299798" y="16462737"/>
              <a:ext cx="372110" cy="372745"/>
            </a:xfrm>
            <a:custGeom>
              <a:avLst/>
              <a:gdLst/>
              <a:ahLst/>
              <a:cxnLst/>
              <a:rect l="l" t="t" r="r" b="b"/>
              <a:pathLst>
                <a:path w="372109" h="372744">
                  <a:moveTo>
                    <a:pt x="371858" y="0"/>
                  </a:moveTo>
                  <a:lnTo>
                    <a:pt x="0" y="0"/>
                  </a:lnTo>
                  <a:lnTo>
                    <a:pt x="0" y="372537"/>
                  </a:lnTo>
                  <a:lnTo>
                    <a:pt x="371858" y="372537"/>
                  </a:lnTo>
                  <a:lnTo>
                    <a:pt x="371858" y="0"/>
                  </a:lnTo>
                  <a:close/>
                </a:path>
              </a:pathLst>
            </a:custGeom>
            <a:solidFill>
              <a:srgbClr val="020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2332027" y="16497905"/>
              <a:ext cx="308610" cy="306070"/>
            </a:xfrm>
            <a:custGeom>
              <a:avLst/>
              <a:gdLst/>
              <a:ahLst/>
              <a:cxnLst/>
              <a:rect l="l" t="t" r="r" b="b"/>
              <a:pathLst>
                <a:path w="308609" h="306069">
                  <a:moveTo>
                    <a:pt x="308555" y="0"/>
                  </a:moveTo>
                  <a:lnTo>
                    <a:pt x="0" y="0"/>
                  </a:lnTo>
                  <a:lnTo>
                    <a:pt x="0" y="305697"/>
                  </a:lnTo>
                  <a:lnTo>
                    <a:pt x="308555" y="305697"/>
                  </a:lnTo>
                  <a:lnTo>
                    <a:pt x="308555" y="0"/>
                  </a:lnTo>
                  <a:close/>
                </a:path>
              </a:pathLst>
            </a:custGeom>
            <a:solidFill>
              <a:srgbClr val="0202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2363608" y="16529587"/>
              <a:ext cx="241300" cy="239395"/>
            </a:xfrm>
            <a:custGeom>
              <a:avLst/>
              <a:gdLst/>
              <a:ahLst/>
              <a:cxnLst/>
              <a:rect l="l" t="t" r="r" b="b"/>
              <a:pathLst>
                <a:path w="241300" h="239394">
                  <a:moveTo>
                    <a:pt x="241218" y="0"/>
                  </a:moveTo>
                  <a:lnTo>
                    <a:pt x="0" y="0"/>
                  </a:lnTo>
                  <a:lnTo>
                    <a:pt x="0" y="238868"/>
                  </a:lnTo>
                  <a:lnTo>
                    <a:pt x="241218" y="238868"/>
                  </a:lnTo>
                  <a:lnTo>
                    <a:pt x="241218" y="0"/>
                  </a:lnTo>
                  <a:close/>
                </a:path>
              </a:pathLst>
            </a:custGeom>
            <a:solidFill>
              <a:srgbClr val="0202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2396192" y="16565271"/>
              <a:ext cx="180340" cy="174625"/>
            </a:xfrm>
            <a:custGeom>
              <a:avLst/>
              <a:gdLst/>
              <a:ahLst/>
              <a:cxnLst/>
              <a:rect l="l" t="t" r="r" b="b"/>
              <a:pathLst>
                <a:path w="180340" h="174625">
                  <a:moveTo>
                    <a:pt x="180032" y="0"/>
                  </a:moveTo>
                  <a:lnTo>
                    <a:pt x="0" y="0"/>
                  </a:lnTo>
                  <a:lnTo>
                    <a:pt x="0" y="174490"/>
                  </a:lnTo>
                  <a:lnTo>
                    <a:pt x="180032" y="174490"/>
                  </a:lnTo>
                  <a:lnTo>
                    <a:pt x="180032" y="0"/>
                  </a:lnTo>
                  <a:close/>
                </a:path>
              </a:pathLst>
            </a:custGeom>
            <a:solidFill>
              <a:srgbClr val="0202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2427773" y="16593944"/>
              <a:ext cx="109220" cy="106680"/>
            </a:xfrm>
            <a:custGeom>
              <a:avLst/>
              <a:gdLst/>
              <a:ahLst/>
              <a:cxnLst/>
              <a:rect l="l" t="t" r="r" b="b"/>
              <a:pathLst>
                <a:path w="109220" h="106680">
                  <a:moveTo>
                    <a:pt x="109180" y="0"/>
                  </a:moveTo>
                  <a:lnTo>
                    <a:pt x="0" y="0"/>
                  </a:lnTo>
                  <a:lnTo>
                    <a:pt x="0" y="106060"/>
                  </a:lnTo>
                  <a:lnTo>
                    <a:pt x="109180" y="106060"/>
                  </a:lnTo>
                  <a:lnTo>
                    <a:pt x="10918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1842830" y="16207148"/>
              <a:ext cx="1285875" cy="887730"/>
            </a:xfrm>
            <a:custGeom>
              <a:avLst/>
              <a:gdLst/>
              <a:ahLst/>
              <a:cxnLst/>
              <a:rect l="l" t="t" r="r" b="b"/>
              <a:pathLst>
                <a:path w="1285875" h="887730">
                  <a:moveTo>
                    <a:pt x="230530" y="0"/>
                  </a:moveTo>
                  <a:lnTo>
                    <a:pt x="0" y="638895"/>
                  </a:lnTo>
                  <a:lnTo>
                    <a:pt x="1048614" y="887382"/>
                  </a:lnTo>
                  <a:lnTo>
                    <a:pt x="1056334" y="876683"/>
                  </a:lnTo>
                  <a:lnTo>
                    <a:pt x="1056334" y="872431"/>
                  </a:lnTo>
                  <a:lnTo>
                    <a:pt x="1059308" y="858756"/>
                  </a:lnTo>
                  <a:lnTo>
                    <a:pt x="1063345" y="845011"/>
                  </a:lnTo>
                  <a:lnTo>
                    <a:pt x="1074110" y="827084"/>
                  </a:lnTo>
                  <a:lnTo>
                    <a:pt x="1074110" y="809867"/>
                  </a:lnTo>
                  <a:lnTo>
                    <a:pt x="1083742" y="791870"/>
                  </a:lnTo>
                  <a:lnTo>
                    <a:pt x="1092029" y="766433"/>
                  </a:lnTo>
                  <a:lnTo>
                    <a:pt x="1101661" y="745460"/>
                  </a:lnTo>
                  <a:lnTo>
                    <a:pt x="1112426" y="721015"/>
                  </a:lnTo>
                  <a:lnTo>
                    <a:pt x="1119438" y="692319"/>
                  </a:lnTo>
                  <a:lnTo>
                    <a:pt x="1130203" y="667378"/>
                  </a:lnTo>
                  <a:lnTo>
                    <a:pt x="1140897" y="638895"/>
                  </a:lnTo>
                  <a:lnTo>
                    <a:pt x="1151591" y="610199"/>
                  </a:lnTo>
                  <a:lnTo>
                    <a:pt x="1161790" y="579094"/>
                  </a:lnTo>
                  <a:lnTo>
                    <a:pt x="1172555" y="553019"/>
                  </a:lnTo>
                  <a:lnTo>
                    <a:pt x="1183250" y="522056"/>
                  </a:lnTo>
                  <a:lnTo>
                    <a:pt x="1190332" y="492864"/>
                  </a:lnTo>
                  <a:lnTo>
                    <a:pt x="1207684" y="464380"/>
                  </a:lnTo>
                  <a:lnTo>
                    <a:pt x="1214908" y="436747"/>
                  </a:lnTo>
                  <a:lnTo>
                    <a:pt x="1225673" y="408263"/>
                  </a:lnTo>
                  <a:lnTo>
                    <a:pt x="1232684" y="379638"/>
                  </a:lnTo>
                  <a:lnTo>
                    <a:pt x="1240404" y="362350"/>
                  </a:lnTo>
                  <a:lnTo>
                    <a:pt x="1250107" y="333158"/>
                  </a:lnTo>
                  <a:lnTo>
                    <a:pt x="1258181" y="315940"/>
                  </a:lnTo>
                  <a:lnTo>
                    <a:pt x="1264838" y="295038"/>
                  </a:lnTo>
                  <a:lnTo>
                    <a:pt x="1271850" y="277041"/>
                  </a:lnTo>
                  <a:lnTo>
                    <a:pt x="1276099" y="262303"/>
                  </a:lnTo>
                  <a:lnTo>
                    <a:pt x="1282615" y="251533"/>
                  </a:lnTo>
                  <a:lnTo>
                    <a:pt x="1285802" y="244873"/>
                  </a:lnTo>
                  <a:lnTo>
                    <a:pt x="1285802" y="233819"/>
                  </a:lnTo>
                  <a:lnTo>
                    <a:pt x="23053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3039842" y="16788860"/>
              <a:ext cx="213360" cy="366395"/>
            </a:xfrm>
            <a:custGeom>
              <a:avLst/>
              <a:gdLst/>
              <a:ahLst/>
              <a:cxnLst/>
              <a:rect l="l" t="t" r="r" b="b"/>
              <a:pathLst>
                <a:path w="213359" h="366394">
                  <a:moveTo>
                    <a:pt x="117286" y="0"/>
                  </a:moveTo>
                  <a:lnTo>
                    <a:pt x="0" y="337197"/>
                  </a:lnTo>
                  <a:lnTo>
                    <a:pt x="88815" y="365820"/>
                  </a:lnTo>
                  <a:lnTo>
                    <a:pt x="212758" y="24944"/>
                  </a:lnTo>
                  <a:lnTo>
                    <a:pt x="117286" y="0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3039820" y="16788863"/>
              <a:ext cx="213360" cy="366395"/>
            </a:xfrm>
            <a:custGeom>
              <a:avLst/>
              <a:gdLst/>
              <a:ahLst/>
              <a:cxnLst/>
              <a:rect l="l" t="t" r="r" b="b"/>
              <a:pathLst>
                <a:path w="213359" h="366394">
                  <a:moveTo>
                    <a:pt x="117283" y="0"/>
                  </a:moveTo>
                  <a:lnTo>
                    <a:pt x="0" y="337196"/>
                  </a:lnTo>
                  <a:lnTo>
                    <a:pt x="88812" y="365821"/>
                  </a:lnTo>
                  <a:lnTo>
                    <a:pt x="212754" y="24940"/>
                  </a:lnTo>
                  <a:lnTo>
                    <a:pt x="11728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3" name="object 2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167302" y="16859222"/>
              <a:ext cx="65370" cy="87221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110148" y="17008230"/>
              <a:ext cx="65370" cy="89843"/>
            </a:xfrm>
            <a:prstGeom prst="rect">
              <a:avLst/>
            </a:prstGeom>
          </p:spPr>
        </p:pic>
      </p:grpSp>
      <p:grpSp>
        <p:nvGrpSpPr>
          <p:cNvPr id="225" name="object 225"/>
          <p:cNvGrpSpPr/>
          <p:nvPr/>
        </p:nvGrpSpPr>
        <p:grpSpPr>
          <a:xfrm>
            <a:off x="9989656" y="7803468"/>
            <a:ext cx="248285" cy="10885805"/>
            <a:chOff x="9989656" y="7803468"/>
            <a:chExt cx="248285" cy="10885805"/>
          </a:xfrm>
        </p:grpSpPr>
        <p:sp>
          <p:nvSpPr>
            <p:cNvPr id="226" name="object 226"/>
            <p:cNvSpPr/>
            <p:nvPr/>
          </p:nvSpPr>
          <p:spPr>
            <a:xfrm>
              <a:off x="10057082" y="7849059"/>
              <a:ext cx="113030" cy="10794365"/>
            </a:xfrm>
            <a:custGeom>
              <a:avLst/>
              <a:gdLst/>
              <a:ahLst/>
              <a:cxnLst/>
              <a:rect l="l" t="t" r="r" b="b"/>
              <a:pathLst>
                <a:path w="113029" h="10794365">
                  <a:moveTo>
                    <a:pt x="113030" y="0"/>
                  </a:moveTo>
                  <a:lnTo>
                    <a:pt x="0" y="10794217"/>
                  </a:lnTo>
                </a:path>
              </a:pathLst>
            </a:custGeom>
            <a:ln w="455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9989655" y="7803476"/>
              <a:ext cx="248285" cy="10885805"/>
            </a:xfrm>
            <a:custGeom>
              <a:avLst/>
              <a:gdLst/>
              <a:ahLst/>
              <a:cxnLst/>
              <a:rect l="l" t="t" r="r" b="b"/>
              <a:pathLst>
                <a:path w="248284" h="10885805">
                  <a:moveTo>
                    <a:pt x="136766" y="10749331"/>
                  </a:moveTo>
                  <a:lnTo>
                    <a:pt x="0" y="10747908"/>
                  </a:lnTo>
                  <a:lnTo>
                    <a:pt x="66941" y="10885399"/>
                  </a:lnTo>
                  <a:lnTo>
                    <a:pt x="136766" y="10749331"/>
                  </a:lnTo>
                  <a:close/>
                </a:path>
                <a:path w="248284" h="10885805">
                  <a:moveTo>
                    <a:pt x="247878" y="137490"/>
                  </a:moveTo>
                  <a:lnTo>
                    <a:pt x="180924" y="0"/>
                  </a:lnTo>
                  <a:lnTo>
                    <a:pt x="111112" y="136055"/>
                  </a:lnTo>
                  <a:lnTo>
                    <a:pt x="247878" y="1374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8" name="object 228"/>
          <p:cNvGrpSpPr/>
          <p:nvPr/>
        </p:nvGrpSpPr>
        <p:grpSpPr>
          <a:xfrm>
            <a:off x="5265309" y="7631597"/>
            <a:ext cx="192405" cy="10942955"/>
            <a:chOff x="5265309" y="7631597"/>
            <a:chExt cx="192405" cy="10942955"/>
          </a:xfrm>
        </p:grpSpPr>
        <p:sp>
          <p:nvSpPr>
            <p:cNvPr id="229" name="object 229"/>
            <p:cNvSpPr/>
            <p:nvPr/>
          </p:nvSpPr>
          <p:spPr>
            <a:xfrm>
              <a:off x="5333225" y="7677192"/>
              <a:ext cx="56515" cy="10851515"/>
            </a:xfrm>
            <a:custGeom>
              <a:avLst/>
              <a:gdLst/>
              <a:ahLst/>
              <a:cxnLst/>
              <a:rect l="l" t="t" r="r" b="b"/>
              <a:pathLst>
                <a:path w="56514" h="10851515">
                  <a:moveTo>
                    <a:pt x="0" y="0"/>
                  </a:moveTo>
                  <a:lnTo>
                    <a:pt x="56515" y="10851198"/>
                  </a:lnTo>
                </a:path>
              </a:pathLst>
            </a:custGeom>
            <a:ln w="455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5265305" y="7631607"/>
              <a:ext cx="192405" cy="10942955"/>
            </a:xfrm>
            <a:custGeom>
              <a:avLst/>
              <a:gdLst/>
              <a:ahLst/>
              <a:cxnLst/>
              <a:rect l="l" t="t" r="r" b="b"/>
              <a:pathLst>
                <a:path w="192404" h="10942955">
                  <a:moveTo>
                    <a:pt x="136779" y="136423"/>
                  </a:moveTo>
                  <a:lnTo>
                    <a:pt x="67678" y="0"/>
                  </a:lnTo>
                  <a:lnTo>
                    <a:pt x="0" y="137134"/>
                  </a:lnTo>
                  <a:lnTo>
                    <a:pt x="136779" y="136423"/>
                  </a:lnTo>
                  <a:close/>
                </a:path>
                <a:path w="192404" h="10942955">
                  <a:moveTo>
                    <a:pt x="192341" y="10805249"/>
                  </a:moveTo>
                  <a:lnTo>
                    <a:pt x="55562" y="10805960"/>
                  </a:lnTo>
                  <a:lnTo>
                    <a:pt x="124663" y="10942384"/>
                  </a:lnTo>
                  <a:lnTo>
                    <a:pt x="192341" y="108052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1" name="object 23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250197" y="7645562"/>
            <a:ext cx="3287766" cy="10841122"/>
          </a:xfrm>
          <a:prstGeom prst="rect">
            <a:avLst/>
          </a:prstGeom>
        </p:spPr>
      </p:pic>
      <p:sp>
        <p:nvSpPr>
          <p:cNvPr id="232" name="object 232"/>
          <p:cNvSpPr txBox="1"/>
          <p:nvPr/>
        </p:nvSpPr>
        <p:spPr>
          <a:xfrm>
            <a:off x="7037779" y="9075977"/>
            <a:ext cx="1661795" cy="536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50" b="1" spc="-15" dirty="0">
                <a:solidFill>
                  <a:srgbClr val="231F20"/>
                </a:solidFill>
                <a:latin typeface="Calibri"/>
                <a:cs typeface="Calibri"/>
              </a:rPr>
              <a:t>DVB/TNT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6363528" y="10354025"/>
            <a:ext cx="3010535" cy="536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50" b="1" spc="-15" dirty="0">
                <a:solidFill>
                  <a:srgbClr val="231F20"/>
                </a:solidFill>
                <a:latin typeface="Calibri"/>
                <a:cs typeface="Calibri"/>
              </a:rPr>
              <a:t>GSM/GPRS/Edge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234" name="object 234"/>
          <p:cNvSpPr txBox="1"/>
          <p:nvPr/>
        </p:nvSpPr>
        <p:spPr>
          <a:xfrm>
            <a:off x="7034869" y="11373591"/>
            <a:ext cx="1668780" cy="536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50" b="1" spc="-5" dirty="0">
                <a:solidFill>
                  <a:srgbClr val="231F20"/>
                </a:solidFill>
                <a:latin typeface="Calibri"/>
                <a:cs typeface="Calibri"/>
              </a:rPr>
              <a:t>UMTS</a:t>
            </a:r>
            <a:r>
              <a:rPr sz="3350" b="1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350" b="1" dirty="0">
                <a:solidFill>
                  <a:srgbClr val="231F20"/>
                </a:solidFill>
                <a:latin typeface="Calibri"/>
                <a:cs typeface="Calibri"/>
              </a:rPr>
              <a:t>3G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7178967" y="12579839"/>
            <a:ext cx="1379220" cy="536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50" b="1" spc="-5" dirty="0">
                <a:solidFill>
                  <a:srgbClr val="231F20"/>
                </a:solidFill>
                <a:latin typeface="Calibri"/>
                <a:cs typeface="Calibri"/>
              </a:rPr>
              <a:t>WiMAX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236" name="object 236"/>
          <p:cNvSpPr txBox="1"/>
          <p:nvPr/>
        </p:nvSpPr>
        <p:spPr>
          <a:xfrm>
            <a:off x="7034869" y="13843525"/>
            <a:ext cx="1668780" cy="536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50" b="1" spc="-5" dirty="0">
                <a:solidFill>
                  <a:srgbClr val="231F20"/>
                </a:solidFill>
                <a:latin typeface="Calibri"/>
                <a:cs typeface="Calibri"/>
              </a:rPr>
              <a:t>UMTS</a:t>
            </a:r>
            <a:r>
              <a:rPr sz="3350" b="1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350" b="1" dirty="0">
                <a:solidFill>
                  <a:srgbClr val="231F20"/>
                </a:solidFill>
                <a:latin typeface="Calibri"/>
                <a:cs typeface="Calibri"/>
              </a:rPr>
              <a:t>4G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237" name="object 237"/>
          <p:cNvSpPr txBox="1"/>
          <p:nvPr/>
        </p:nvSpPr>
        <p:spPr>
          <a:xfrm>
            <a:off x="7402540" y="15114393"/>
            <a:ext cx="932815" cy="536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50" b="1" dirty="0">
                <a:solidFill>
                  <a:srgbClr val="231F20"/>
                </a:solidFill>
                <a:latin typeface="Calibri"/>
                <a:cs typeface="Calibri"/>
              </a:rPr>
              <a:t>ADSL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7021988" y="16148319"/>
            <a:ext cx="1692275" cy="536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50" b="1" spc="-5" dirty="0">
                <a:solidFill>
                  <a:srgbClr val="231F20"/>
                </a:solidFill>
                <a:latin typeface="Calibri"/>
                <a:cs typeface="Calibri"/>
              </a:rPr>
              <a:t>Câble,</a:t>
            </a:r>
            <a:r>
              <a:rPr sz="3350" b="1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350" b="1" spc="-15" dirty="0">
                <a:solidFill>
                  <a:srgbClr val="231F20"/>
                </a:solidFill>
                <a:latin typeface="Calibri"/>
                <a:cs typeface="Calibri"/>
              </a:rPr>
              <a:t>FO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7612577" y="17287434"/>
            <a:ext cx="512445" cy="7550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750" b="1" dirty="0">
                <a:solidFill>
                  <a:srgbClr val="231F20"/>
                </a:solidFill>
                <a:latin typeface="Calibri"/>
                <a:cs typeface="Calibri"/>
              </a:rPr>
              <a:t>...</a:t>
            </a:r>
            <a:endParaRPr sz="4750">
              <a:latin typeface="Calibri"/>
              <a:cs typeface="Calibri"/>
            </a:endParaRPr>
          </a:p>
        </p:txBody>
      </p:sp>
      <p:sp>
        <p:nvSpPr>
          <p:cNvPr id="240" name="object 240"/>
          <p:cNvSpPr txBox="1"/>
          <p:nvPr/>
        </p:nvSpPr>
        <p:spPr>
          <a:xfrm>
            <a:off x="6934054" y="6506800"/>
            <a:ext cx="6393180" cy="2007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176395" algn="l"/>
              </a:tabLst>
            </a:pPr>
            <a:r>
              <a:rPr sz="3950" b="1" spc="5" dirty="0">
                <a:solidFill>
                  <a:srgbClr val="231F20"/>
                </a:solidFill>
                <a:latin typeface="Calibri"/>
                <a:cs typeface="Calibri"/>
              </a:rPr>
              <a:t>Réseaux	</a:t>
            </a:r>
            <a:r>
              <a:rPr sz="3950" b="1" spc="-25" dirty="0">
                <a:solidFill>
                  <a:srgbClr val="231F20"/>
                </a:solidFill>
                <a:latin typeface="Calibri"/>
                <a:cs typeface="Calibri"/>
              </a:rPr>
              <a:t>Terminaux</a:t>
            </a:r>
            <a:endParaRPr sz="3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550">
              <a:latin typeface="Calibri"/>
              <a:cs typeface="Calibri"/>
            </a:endParaRPr>
          </a:p>
          <a:p>
            <a:pPr marL="68580">
              <a:lnSpc>
                <a:spcPct val="100000"/>
              </a:lnSpc>
            </a:pPr>
            <a:r>
              <a:rPr sz="3350" b="1" spc="-15" dirty="0">
                <a:solidFill>
                  <a:srgbClr val="231F20"/>
                </a:solidFill>
                <a:latin typeface="Calibri"/>
                <a:cs typeface="Calibri"/>
              </a:rPr>
              <a:t>DAB/RNT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241" name="object 241"/>
          <p:cNvSpPr txBox="1"/>
          <p:nvPr/>
        </p:nvSpPr>
        <p:spPr>
          <a:xfrm>
            <a:off x="1122945" y="6442179"/>
            <a:ext cx="2620645" cy="6337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950" b="1" spc="15" dirty="0">
                <a:solidFill>
                  <a:srgbClr val="231F20"/>
                </a:solidFill>
                <a:latin typeface="Calibri"/>
                <a:cs typeface="Calibri"/>
              </a:rPr>
              <a:t>Appli</a:t>
            </a:r>
            <a:r>
              <a:rPr sz="3950" b="1" spc="-15" dirty="0">
                <a:solidFill>
                  <a:srgbClr val="231F20"/>
                </a:solidFill>
                <a:latin typeface="Calibri"/>
                <a:cs typeface="Calibri"/>
              </a:rPr>
              <a:t>c</a:t>
            </a:r>
            <a:r>
              <a:rPr sz="3950" b="1" spc="-2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3950" b="1" spc="5" dirty="0">
                <a:solidFill>
                  <a:srgbClr val="231F20"/>
                </a:solidFill>
                <a:latin typeface="Calibri"/>
                <a:cs typeface="Calibri"/>
              </a:rPr>
              <a:t>tions</a:t>
            </a:r>
            <a:endParaRPr sz="3950">
              <a:latin typeface="Calibri"/>
              <a:cs typeface="Calibri"/>
            </a:endParaRPr>
          </a:p>
        </p:txBody>
      </p:sp>
      <p:pic>
        <p:nvPicPr>
          <p:cNvPr id="242" name="object 2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730266" y="365295"/>
            <a:ext cx="2222672" cy="2225204"/>
          </a:xfrm>
          <a:prstGeom prst="rect">
            <a:avLst/>
          </a:prstGeom>
        </p:spPr>
      </p:pic>
      <p:sp>
        <p:nvSpPr>
          <p:cNvPr id="243" name="object 243"/>
          <p:cNvSpPr txBox="1">
            <a:spLocks noGrp="1"/>
          </p:cNvSpPr>
          <p:nvPr>
            <p:ph type="title"/>
          </p:nvPr>
        </p:nvSpPr>
        <p:spPr>
          <a:xfrm>
            <a:off x="5248165" y="430847"/>
            <a:ext cx="2104390" cy="11931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650" spc="-5" dirty="0"/>
              <a:t>TP</a:t>
            </a:r>
            <a:r>
              <a:rPr sz="7650" spc="-120" dirty="0"/>
              <a:t>E</a:t>
            </a:r>
            <a:r>
              <a:rPr sz="7650" spc="5" dirty="0"/>
              <a:t>G</a:t>
            </a:r>
            <a:endParaRPr sz="7650"/>
          </a:p>
        </p:txBody>
      </p:sp>
      <p:sp>
        <p:nvSpPr>
          <p:cNvPr id="244" name="object 244"/>
          <p:cNvSpPr txBox="1"/>
          <p:nvPr/>
        </p:nvSpPr>
        <p:spPr>
          <a:xfrm>
            <a:off x="590423" y="1237163"/>
            <a:ext cx="11807190" cy="5015865"/>
          </a:xfrm>
          <a:prstGeom prst="rect">
            <a:avLst/>
          </a:prstGeom>
        </p:spPr>
        <p:txBody>
          <a:bodyPr vert="horz" wrap="square" lIns="0" tIns="335915" rIns="0" bIns="0" rtlCol="0">
            <a:spAutoFit/>
          </a:bodyPr>
          <a:lstStyle/>
          <a:p>
            <a:pPr marL="1284605">
              <a:lnSpc>
                <a:spcPct val="100000"/>
              </a:lnSpc>
              <a:spcBef>
                <a:spcPts val="2645"/>
              </a:spcBef>
              <a:tabLst>
                <a:tab pos="6238875" algn="l"/>
              </a:tabLst>
            </a:pPr>
            <a:r>
              <a:rPr sz="4750" b="1" spc="-25" dirty="0">
                <a:solidFill>
                  <a:srgbClr val="231F20"/>
                </a:solidFill>
                <a:latin typeface="Calibri"/>
                <a:cs typeface="Calibri"/>
              </a:rPr>
              <a:t>Transport</a:t>
            </a:r>
            <a:r>
              <a:rPr sz="4750" b="1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-5" dirty="0">
                <a:solidFill>
                  <a:srgbClr val="231F20"/>
                </a:solidFill>
                <a:latin typeface="Calibri"/>
                <a:cs typeface="Calibri"/>
              </a:rPr>
              <a:t>Protocol	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Experts</a:t>
            </a:r>
            <a:r>
              <a:rPr sz="475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Group</a:t>
            </a:r>
            <a:endParaRPr sz="4750">
              <a:latin typeface="Calibri"/>
              <a:cs typeface="Calibri"/>
            </a:endParaRPr>
          </a:p>
          <a:p>
            <a:pPr marL="12700" marR="542290">
              <a:lnSpc>
                <a:spcPts val="4600"/>
              </a:lnSpc>
              <a:spcBef>
                <a:spcPts val="3625"/>
              </a:spcBef>
              <a:tabLst>
                <a:tab pos="10518775" algn="l"/>
              </a:tabLst>
            </a:pP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Extension</a:t>
            </a:r>
            <a:r>
              <a:rPr sz="47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-10" dirty="0">
                <a:solidFill>
                  <a:srgbClr val="231F20"/>
                </a:solidFill>
                <a:latin typeface="Calibri"/>
                <a:cs typeface="Calibri"/>
              </a:rPr>
              <a:t>et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dirty="0">
                <a:solidFill>
                  <a:srgbClr val="231F20"/>
                </a:solidFill>
                <a:latin typeface="Calibri"/>
                <a:cs typeface="Calibri"/>
              </a:rPr>
              <a:t>remplaçant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du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TMC</a:t>
            </a:r>
            <a:r>
              <a:rPr sz="4750" b="1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-15" dirty="0">
                <a:solidFill>
                  <a:srgbClr val="231F20"/>
                </a:solidFill>
                <a:latin typeface="Calibri"/>
                <a:cs typeface="Calibri"/>
              </a:rPr>
              <a:t>permettant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de </a:t>
            </a:r>
            <a:r>
              <a:rPr sz="3800" b="1" spc="-84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-25" dirty="0">
                <a:solidFill>
                  <a:srgbClr val="231F20"/>
                </a:solidFill>
                <a:latin typeface="Calibri"/>
                <a:cs typeface="Calibri"/>
              </a:rPr>
              <a:t>s’adapter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 en mode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EOPM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(Edit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Once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Publish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Many)	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3800">
              <a:latin typeface="Calibri"/>
              <a:cs typeface="Calibri"/>
            </a:endParaRPr>
          </a:p>
          <a:p>
            <a:pPr marL="1106805" indent="-779145">
              <a:lnSpc>
                <a:spcPts val="4430"/>
              </a:lnSpc>
              <a:buChar char="•"/>
              <a:tabLst>
                <a:tab pos="1106805" algn="l"/>
                <a:tab pos="1107440" algn="l"/>
              </a:tabLst>
            </a:pP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À</a:t>
            </a:r>
            <a:r>
              <a:rPr sz="38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tout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type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réseau,</a:t>
            </a:r>
            <a:endParaRPr sz="3800">
              <a:latin typeface="Calibri"/>
              <a:cs typeface="Calibri"/>
            </a:endParaRPr>
          </a:p>
          <a:p>
            <a:pPr marL="1106805" indent="-779145">
              <a:lnSpc>
                <a:spcPct val="100000"/>
              </a:lnSpc>
              <a:spcBef>
                <a:spcPts val="35"/>
              </a:spcBef>
              <a:buChar char="•"/>
              <a:tabLst>
                <a:tab pos="1106805" algn="l"/>
                <a:tab pos="1107440" algn="l"/>
                <a:tab pos="2586990" algn="l"/>
              </a:tabLst>
            </a:pP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À 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tout	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type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 récepteur 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«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client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»,</a:t>
            </a:r>
            <a:endParaRPr sz="3800">
              <a:latin typeface="Calibri"/>
              <a:cs typeface="Calibri"/>
            </a:endParaRPr>
          </a:p>
          <a:p>
            <a:pPr marL="1106805" indent="-779145">
              <a:lnSpc>
                <a:spcPct val="100000"/>
              </a:lnSpc>
              <a:spcBef>
                <a:spcPts val="35"/>
              </a:spcBef>
              <a:buChar char="•"/>
              <a:tabLst>
                <a:tab pos="1106805" algn="l"/>
                <a:tab pos="1107440" algn="l"/>
              </a:tabLst>
            </a:pP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À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nouvelles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applications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déjà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 définies 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ou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à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-35" dirty="0">
                <a:solidFill>
                  <a:srgbClr val="231F20"/>
                </a:solidFill>
                <a:latin typeface="Calibri"/>
                <a:cs typeface="Calibri"/>
              </a:rPr>
              <a:t>définir,</a:t>
            </a:r>
            <a:endParaRPr sz="3800">
              <a:latin typeface="Calibri"/>
              <a:cs typeface="Calibri"/>
            </a:endParaRPr>
          </a:p>
          <a:p>
            <a:pPr marL="1106805" indent="-779145">
              <a:lnSpc>
                <a:spcPct val="100000"/>
              </a:lnSpc>
              <a:spcBef>
                <a:spcPts val="35"/>
              </a:spcBef>
              <a:buChar char="•"/>
              <a:tabLst>
                <a:tab pos="1106805" algn="l"/>
                <a:tab pos="1107440" algn="l"/>
              </a:tabLst>
            </a:pP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Sans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obligation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-10" dirty="0">
                <a:solidFill>
                  <a:srgbClr val="231F20"/>
                </a:solidFill>
                <a:latin typeface="Calibri"/>
                <a:cs typeface="Calibri"/>
              </a:rPr>
              <a:t>gérer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des 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tables 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localisants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767471" y="17477951"/>
            <a:ext cx="634365" cy="901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750" b="1" spc="-5" dirty="0">
                <a:solidFill>
                  <a:srgbClr val="4E81B9"/>
                </a:solidFill>
                <a:latin typeface="Arial"/>
                <a:cs typeface="Arial"/>
              </a:rPr>
              <a:t>...</a:t>
            </a:r>
            <a:endParaRPr sz="5750">
              <a:latin typeface="Arial"/>
              <a:cs typeface="Arial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446822" y="7572674"/>
            <a:ext cx="4480560" cy="44831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4300"/>
              </a:lnSpc>
              <a:spcBef>
                <a:spcPts val="135"/>
              </a:spcBef>
            </a:pPr>
            <a:r>
              <a:rPr sz="3950" b="1" spc="25" dirty="0">
                <a:solidFill>
                  <a:srgbClr val="4E81B9"/>
                </a:solidFill>
                <a:latin typeface="Arial"/>
                <a:cs typeface="Arial"/>
              </a:rPr>
              <a:t>TEC</a:t>
            </a:r>
            <a:endParaRPr sz="3950">
              <a:latin typeface="Arial"/>
              <a:cs typeface="Arial"/>
            </a:endParaRPr>
          </a:p>
          <a:p>
            <a:pPr marL="12700">
              <a:lnSpc>
                <a:spcPts val="3315"/>
              </a:lnSpc>
            </a:pPr>
            <a:r>
              <a:rPr sz="3200" b="1" spc="-60" dirty="0">
                <a:solidFill>
                  <a:srgbClr val="231F20"/>
                </a:solidFill>
                <a:latin typeface="Calibri"/>
                <a:cs typeface="Calibri"/>
              </a:rPr>
              <a:t>Traffic</a:t>
            </a:r>
            <a:r>
              <a:rPr sz="32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00" b="1" spc="-40" dirty="0">
                <a:solidFill>
                  <a:srgbClr val="231F20"/>
                </a:solidFill>
                <a:latin typeface="Calibri"/>
                <a:cs typeface="Calibri"/>
              </a:rPr>
              <a:t>Event</a:t>
            </a:r>
            <a:r>
              <a:rPr sz="32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231F20"/>
                </a:solidFill>
                <a:latin typeface="Calibri"/>
                <a:cs typeface="Calibri"/>
              </a:rPr>
              <a:t>Compact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2795"/>
              </a:lnSpc>
              <a:tabLst>
                <a:tab pos="2127885" algn="l"/>
              </a:tabLst>
            </a:pPr>
            <a:r>
              <a:rPr sz="2400" b="1" i="1" spc="-15" dirty="0">
                <a:solidFill>
                  <a:srgbClr val="231F20"/>
                </a:solidFill>
                <a:latin typeface="Calibri"/>
                <a:cs typeface="Calibri"/>
              </a:rPr>
              <a:t>(Remplacement	</a:t>
            </a:r>
            <a:r>
              <a:rPr sz="2400" b="1" i="1" spc="-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2400" b="1" i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b="1" i="1" spc="-10" dirty="0">
                <a:solidFill>
                  <a:srgbClr val="231F20"/>
                </a:solidFill>
                <a:latin typeface="Calibri"/>
                <a:cs typeface="Calibri"/>
              </a:rPr>
              <a:t>TMC</a:t>
            </a:r>
            <a:r>
              <a:rPr sz="2400" b="1" i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231F20"/>
                </a:solidFill>
                <a:latin typeface="Calibri"/>
                <a:cs typeface="Calibri"/>
              </a:rPr>
              <a:t>Alert</a:t>
            </a:r>
            <a:r>
              <a:rPr sz="2400" b="1" i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231F20"/>
                </a:solidFill>
                <a:latin typeface="Calibri"/>
                <a:cs typeface="Calibri"/>
              </a:rPr>
              <a:t>C)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4355"/>
              </a:lnSpc>
              <a:spcBef>
                <a:spcPts val="1635"/>
              </a:spcBef>
            </a:pPr>
            <a:r>
              <a:rPr sz="3950" b="1" spc="20" dirty="0">
                <a:solidFill>
                  <a:srgbClr val="4E81B9"/>
                </a:solidFill>
                <a:latin typeface="Arial"/>
                <a:cs typeface="Arial"/>
              </a:rPr>
              <a:t>TFP</a:t>
            </a:r>
            <a:endParaRPr sz="3950">
              <a:latin typeface="Arial"/>
              <a:cs typeface="Arial"/>
            </a:endParaRPr>
          </a:p>
          <a:p>
            <a:pPr marL="12700">
              <a:lnSpc>
                <a:spcPts val="3370"/>
              </a:lnSpc>
            </a:pPr>
            <a:r>
              <a:rPr sz="3200" b="1" spc="-60" dirty="0">
                <a:solidFill>
                  <a:srgbClr val="231F20"/>
                </a:solidFill>
                <a:latin typeface="Calibri"/>
                <a:cs typeface="Calibri"/>
              </a:rPr>
              <a:t>Traffic</a:t>
            </a:r>
            <a:r>
              <a:rPr sz="32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231F20"/>
                </a:solidFill>
                <a:latin typeface="Calibri"/>
                <a:cs typeface="Calibri"/>
              </a:rPr>
              <a:t>Flow</a:t>
            </a:r>
            <a:r>
              <a:rPr sz="32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32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231F20"/>
                </a:solidFill>
                <a:latin typeface="Calibri"/>
                <a:cs typeface="Calibri"/>
              </a:rPr>
              <a:t>Prediction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2795"/>
              </a:lnSpc>
              <a:tabLst>
                <a:tab pos="2127885" algn="l"/>
              </a:tabLst>
            </a:pPr>
            <a:r>
              <a:rPr sz="2400" b="1" i="1" spc="-15" dirty="0">
                <a:solidFill>
                  <a:srgbClr val="231F20"/>
                </a:solidFill>
                <a:latin typeface="Calibri"/>
                <a:cs typeface="Calibri"/>
              </a:rPr>
              <a:t>(Remplacement	</a:t>
            </a:r>
            <a:r>
              <a:rPr sz="2400" b="1" i="1" spc="-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2400" b="1" i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b="1" i="1" spc="-10" dirty="0">
                <a:solidFill>
                  <a:srgbClr val="231F20"/>
                </a:solidFill>
                <a:latin typeface="Calibri"/>
                <a:cs typeface="Calibri"/>
              </a:rPr>
              <a:t>TMC</a:t>
            </a:r>
            <a:r>
              <a:rPr sz="2400" b="1" i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231F20"/>
                </a:solidFill>
                <a:latin typeface="Calibri"/>
                <a:cs typeface="Calibri"/>
              </a:rPr>
              <a:t>Alert</a:t>
            </a:r>
            <a:r>
              <a:rPr sz="2400" b="1" i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b="1" i="1" spc="-10" dirty="0">
                <a:solidFill>
                  <a:srgbClr val="231F20"/>
                </a:solidFill>
                <a:latin typeface="Calibri"/>
                <a:cs typeface="Calibri"/>
              </a:rPr>
              <a:t>+)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4300"/>
              </a:lnSpc>
              <a:spcBef>
                <a:spcPts val="2085"/>
              </a:spcBef>
            </a:pPr>
            <a:r>
              <a:rPr sz="3950" b="1" spc="20" dirty="0">
                <a:solidFill>
                  <a:srgbClr val="4E81B9"/>
                </a:solidFill>
                <a:latin typeface="Arial"/>
                <a:cs typeface="Arial"/>
              </a:rPr>
              <a:t>SPI</a:t>
            </a:r>
            <a:endParaRPr sz="3950">
              <a:latin typeface="Arial"/>
              <a:cs typeface="Arial"/>
            </a:endParaRPr>
          </a:p>
          <a:p>
            <a:pPr marL="104139">
              <a:lnSpc>
                <a:spcPts val="3315"/>
              </a:lnSpc>
            </a:pPr>
            <a:r>
              <a:rPr sz="3200" b="1" spc="-20" dirty="0">
                <a:solidFill>
                  <a:srgbClr val="4E81B9"/>
                </a:solidFill>
                <a:latin typeface="Calibri"/>
                <a:cs typeface="Calibri"/>
              </a:rPr>
              <a:t>SP</a:t>
            </a:r>
            <a:r>
              <a:rPr sz="3200" b="1" spc="-20" dirty="0">
                <a:solidFill>
                  <a:srgbClr val="231F20"/>
                </a:solidFill>
                <a:latin typeface="Calibri"/>
                <a:cs typeface="Calibri"/>
              </a:rPr>
              <a:t>eed </a:t>
            </a:r>
            <a:r>
              <a:rPr sz="3200" b="1" spc="-5" dirty="0">
                <a:solidFill>
                  <a:srgbClr val="231F20"/>
                </a:solidFill>
                <a:latin typeface="Calibri"/>
                <a:cs typeface="Calibri"/>
              </a:rPr>
              <a:t>Limit</a:t>
            </a:r>
            <a:r>
              <a:rPr sz="3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4E81B9"/>
                </a:solidFill>
                <a:latin typeface="Calibri"/>
                <a:cs typeface="Calibri"/>
              </a:rPr>
              <a:t>I</a:t>
            </a:r>
            <a:r>
              <a:rPr sz="3200" b="1" spc="-20" dirty="0">
                <a:solidFill>
                  <a:srgbClr val="231F20"/>
                </a:solidFill>
                <a:latin typeface="Calibri"/>
                <a:cs typeface="Calibri"/>
              </a:rPr>
              <a:t>nformation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2795"/>
              </a:lnSpc>
            </a:pPr>
            <a:r>
              <a:rPr sz="2400" b="1" i="1" spc="-10" dirty="0">
                <a:solidFill>
                  <a:srgbClr val="231F20"/>
                </a:solidFill>
                <a:latin typeface="Calibri"/>
                <a:cs typeface="Calibri"/>
              </a:rPr>
              <a:t>Vitesse</a:t>
            </a:r>
            <a:r>
              <a:rPr sz="2400" b="1" i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b="1" i="1" spc="-10" dirty="0">
                <a:solidFill>
                  <a:srgbClr val="231F20"/>
                </a:solidFill>
                <a:latin typeface="Calibri"/>
                <a:cs typeface="Calibri"/>
              </a:rPr>
              <a:t>limite</a:t>
            </a:r>
            <a:r>
              <a:rPr sz="2400" b="1" i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231F20"/>
                </a:solidFill>
                <a:latin typeface="Calibri"/>
                <a:cs typeface="Calibri"/>
              </a:rPr>
              <a:t>«</a:t>
            </a:r>
            <a:r>
              <a:rPr sz="2400" b="1" i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231F20"/>
                </a:solidFill>
                <a:latin typeface="Calibri"/>
                <a:cs typeface="Calibri"/>
              </a:rPr>
              <a:t>dynamique</a:t>
            </a:r>
            <a:r>
              <a:rPr sz="2400" b="1" i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231F20"/>
                </a:solidFill>
                <a:latin typeface="Calibri"/>
                <a:cs typeface="Calibri"/>
              </a:rPr>
              <a:t>»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446822" y="12376122"/>
            <a:ext cx="3378835" cy="1036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4410"/>
              </a:lnSpc>
              <a:spcBef>
                <a:spcPts val="135"/>
              </a:spcBef>
            </a:pPr>
            <a:r>
              <a:rPr sz="3950" b="1" spc="20" dirty="0">
                <a:solidFill>
                  <a:srgbClr val="4E81B9"/>
                </a:solidFill>
                <a:latin typeface="Arial"/>
                <a:cs typeface="Arial"/>
              </a:rPr>
              <a:t>PKI</a:t>
            </a:r>
            <a:endParaRPr sz="3950">
              <a:latin typeface="Arial"/>
              <a:cs typeface="Arial"/>
            </a:endParaRPr>
          </a:p>
          <a:p>
            <a:pPr marL="12700">
              <a:lnSpc>
                <a:spcPts val="3510"/>
              </a:lnSpc>
            </a:pPr>
            <a:r>
              <a:rPr sz="3200" b="1" spc="-15" dirty="0">
                <a:solidFill>
                  <a:srgbClr val="4E81B9"/>
                </a:solidFill>
                <a:latin typeface="Calibri"/>
                <a:cs typeface="Calibri"/>
              </a:rPr>
              <a:t>P</a:t>
            </a:r>
            <a:r>
              <a:rPr sz="3200" b="1" spc="-15" dirty="0">
                <a:solidFill>
                  <a:srgbClr val="231F20"/>
                </a:solidFill>
                <a:latin typeface="Calibri"/>
                <a:cs typeface="Calibri"/>
              </a:rPr>
              <a:t>ar</a:t>
            </a:r>
            <a:r>
              <a:rPr sz="3200" b="1" spc="-15" dirty="0">
                <a:solidFill>
                  <a:srgbClr val="4E81B9"/>
                </a:solidFill>
                <a:latin typeface="Calibri"/>
                <a:cs typeface="Calibri"/>
              </a:rPr>
              <a:t>k</a:t>
            </a:r>
            <a:r>
              <a:rPr sz="3200" b="1" spc="-15" dirty="0">
                <a:solidFill>
                  <a:srgbClr val="231F20"/>
                </a:solidFill>
                <a:latin typeface="Calibri"/>
                <a:cs typeface="Calibri"/>
              </a:rPr>
              <a:t>ing</a:t>
            </a:r>
            <a:r>
              <a:rPr sz="3200" b="1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4E81B9"/>
                </a:solidFill>
                <a:latin typeface="Calibri"/>
                <a:cs typeface="Calibri"/>
              </a:rPr>
              <a:t>I</a:t>
            </a:r>
            <a:r>
              <a:rPr sz="3200" b="1" spc="-20" dirty="0">
                <a:solidFill>
                  <a:srgbClr val="231F20"/>
                </a:solidFill>
                <a:latin typeface="Calibri"/>
                <a:cs typeface="Calibri"/>
              </a:rPr>
              <a:t>nformation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446822" y="14034712"/>
            <a:ext cx="3754754" cy="13741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4385"/>
              </a:lnSpc>
              <a:spcBef>
                <a:spcPts val="135"/>
              </a:spcBef>
            </a:pPr>
            <a:r>
              <a:rPr sz="3950" b="1" spc="20" dirty="0">
                <a:solidFill>
                  <a:srgbClr val="4E81B9"/>
                </a:solidFill>
                <a:latin typeface="Arial"/>
                <a:cs typeface="Arial"/>
              </a:rPr>
              <a:t>FPI</a:t>
            </a:r>
            <a:endParaRPr sz="3950">
              <a:latin typeface="Arial"/>
              <a:cs typeface="Arial"/>
            </a:endParaRPr>
          </a:p>
          <a:p>
            <a:pPr marL="12700">
              <a:lnSpc>
                <a:spcPts val="3400"/>
              </a:lnSpc>
            </a:pPr>
            <a:r>
              <a:rPr sz="3200" b="1" spc="-5" dirty="0">
                <a:solidFill>
                  <a:srgbClr val="4E81B9"/>
                </a:solidFill>
                <a:latin typeface="Calibri"/>
                <a:cs typeface="Calibri"/>
              </a:rPr>
              <a:t>F</a:t>
            </a:r>
            <a:r>
              <a:rPr sz="3200" b="1" spc="-5" dirty="0">
                <a:solidFill>
                  <a:srgbClr val="231F20"/>
                </a:solidFill>
                <a:latin typeface="Calibri"/>
                <a:cs typeface="Calibri"/>
              </a:rPr>
              <a:t>uel</a:t>
            </a:r>
            <a:r>
              <a:rPr sz="32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4E81B9"/>
                </a:solidFill>
                <a:latin typeface="Calibri"/>
                <a:cs typeface="Calibri"/>
              </a:rPr>
              <a:t>P</a:t>
            </a:r>
            <a:r>
              <a:rPr sz="3200" b="1" spc="-10" dirty="0">
                <a:solidFill>
                  <a:srgbClr val="231F20"/>
                </a:solidFill>
                <a:latin typeface="Calibri"/>
                <a:cs typeface="Calibri"/>
              </a:rPr>
              <a:t>rice</a:t>
            </a:r>
            <a:r>
              <a:rPr sz="3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4E81B9"/>
                </a:solidFill>
                <a:latin typeface="Calibri"/>
                <a:cs typeface="Calibri"/>
              </a:rPr>
              <a:t>I</a:t>
            </a:r>
            <a:r>
              <a:rPr sz="3200" b="1" spc="-20" dirty="0">
                <a:solidFill>
                  <a:srgbClr val="231F20"/>
                </a:solidFill>
                <a:latin typeface="Calibri"/>
                <a:cs typeface="Calibri"/>
              </a:rPr>
              <a:t>nformation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2795"/>
              </a:lnSpc>
            </a:pPr>
            <a:r>
              <a:rPr sz="2400" b="1" i="1" spc="-5" dirty="0">
                <a:solidFill>
                  <a:srgbClr val="231F20"/>
                </a:solidFill>
                <a:latin typeface="Calibri"/>
                <a:cs typeface="Calibri"/>
              </a:rPr>
              <a:t>(prix</a:t>
            </a:r>
            <a:r>
              <a:rPr sz="2400" b="1" i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231F20"/>
                </a:solidFill>
                <a:latin typeface="Calibri"/>
                <a:cs typeface="Calibri"/>
              </a:rPr>
              <a:t>des</a:t>
            </a:r>
            <a:r>
              <a:rPr sz="2400" b="1" i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b="1" i="1" spc="-10" dirty="0">
                <a:solidFill>
                  <a:srgbClr val="231F20"/>
                </a:solidFill>
                <a:latin typeface="Calibri"/>
                <a:cs typeface="Calibri"/>
              </a:rPr>
              <a:t>carburants)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49" name="object 249"/>
          <p:cNvSpPr txBox="1"/>
          <p:nvPr/>
        </p:nvSpPr>
        <p:spPr>
          <a:xfrm>
            <a:off x="446822" y="15722023"/>
            <a:ext cx="3623945" cy="14173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4555"/>
              </a:lnSpc>
              <a:spcBef>
                <a:spcPts val="135"/>
              </a:spcBef>
            </a:pPr>
            <a:r>
              <a:rPr sz="3950" b="1" spc="30" dirty="0">
                <a:solidFill>
                  <a:srgbClr val="4E81B9"/>
                </a:solidFill>
                <a:latin typeface="Arial"/>
                <a:cs typeface="Arial"/>
              </a:rPr>
              <a:t>WEA</a:t>
            </a:r>
            <a:endParaRPr sz="3950">
              <a:latin typeface="Arial"/>
              <a:cs typeface="Arial"/>
            </a:endParaRPr>
          </a:p>
          <a:p>
            <a:pPr marL="12700">
              <a:lnSpc>
                <a:spcPts val="3570"/>
              </a:lnSpc>
            </a:pPr>
            <a:r>
              <a:rPr sz="3200" b="1" spc="-30" dirty="0">
                <a:solidFill>
                  <a:srgbClr val="4E81B9"/>
                </a:solidFill>
                <a:latin typeface="Calibri"/>
                <a:cs typeface="Calibri"/>
              </a:rPr>
              <a:t>WEA</a:t>
            </a:r>
            <a:r>
              <a:rPr sz="3200" b="1" spc="-30" dirty="0">
                <a:solidFill>
                  <a:srgbClr val="231F20"/>
                </a:solidFill>
                <a:latin typeface="Calibri"/>
                <a:cs typeface="Calibri"/>
              </a:rPr>
              <a:t>ther</a:t>
            </a:r>
            <a:r>
              <a:rPr sz="32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231F20"/>
                </a:solidFill>
                <a:latin typeface="Calibri"/>
                <a:cs typeface="Calibri"/>
              </a:rPr>
              <a:t>Information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2795"/>
              </a:lnSpc>
            </a:pPr>
            <a:r>
              <a:rPr sz="2400" b="1" i="1" spc="-10" dirty="0">
                <a:solidFill>
                  <a:srgbClr val="231F20"/>
                </a:solidFill>
                <a:latin typeface="Calibri"/>
                <a:cs typeface="Calibri"/>
              </a:rPr>
              <a:t>(Météorologie)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3632648" y="19123809"/>
            <a:ext cx="7201534" cy="5118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45" dirty="0">
                <a:solidFill>
                  <a:srgbClr val="00AEEF"/>
                </a:solidFill>
                <a:latin typeface="Calibri"/>
                <a:cs typeface="Calibri"/>
              </a:rPr>
              <a:t>L’automobile</a:t>
            </a:r>
            <a:r>
              <a:rPr sz="3200" b="1" spc="-10" dirty="0">
                <a:solidFill>
                  <a:srgbClr val="00AEE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00AEEF"/>
                </a:solidFill>
                <a:latin typeface="Calibri"/>
                <a:cs typeface="Calibri"/>
              </a:rPr>
              <a:t>intelligente</a:t>
            </a:r>
            <a:r>
              <a:rPr sz="3200" b="1" spc="-15" dirty="0">
                <a:solidFill>
                  <a:srgbClr val="00AEEF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00AEEF"/>
                </a:solidFill>
                <a:latin typeface="Calibri"/>
                <a:cs typeface="Calibri"/>
              </a:rPr>
              <a:t>et</a:t>
            </a:r>
            <a:r>
              <a:rPr sz="3200" b="1" spc="-15" dirty="0">
                <a:solidFill>
                  <a:srgbClr val="00AEEF"/>
                </a:solidFill>
                <a:latin typeface="Calibri"/>
                <a:cs typeface="Calibri"/>
              </a:rPr>
              <a:t> communicante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3640278" y="19232762"/>
            <a:ext cx="7582534" cy="581660"/>
          </a:xfrm>
          <a:custGeom>
            <a:avLst/>
            <a:gdLst/>
            <a:ahLst/>
            <a:cxnLst/>
            <a:rect l="l" t="t" r="r" b="b"/>
            <a:pathLst>
              <a:path w="7582534" h="581659">
                <a:moveTo>
                  <a:pt x="0" y="581587"/>
                </a:moveTo>
                <a:lnTo>
                  <a:pt x="7582120" y="581587"/>
                </a:lnTo>
                <a:lnTo>
                  <a:pt x="7582120" y="0"/>
                </a:lnTo>
                <a:lnTo>
                  <a:pt x="0" y="0"/>
                </a:lnTo>
                <a:lnTo>
                  <a:pt x="0" y="581587"/>
                </a:lnTo>
                <a:close/>
              </a:path>
            </a:pathLst>
          </a:custGeom>
          <a:ln w="10131">
            <a:solidFill>
              <a:srgbClr val="EFEB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360057" cy="201041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26452" y="3367863"/>
            <a:ext cx="4724400" cy="50431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0"/>
              </a:spcBef>
              <a:tabLst>
                <a:tab pos="2194560" algn="l"/>
                <a:tab pos="3072765" algn="l"/>
              </a:tabLst>
            </a:pPr>
            <a:r>
              <a:rPr sz="3400" b="1" spc="15" dirty="0">
                <a:solidFill>
                  <a:srgbClr val="231F20"/>
                </a:solidFill>
                <a:latin typeface="Calibri"/>
                <a:cs typeface="Calibri"/>
              </a:rPr>
              <a:t>« </a:t>
            </a:r>
            <a:r>
              <a:rPr sz="3400" b="1" spc="10" dirty="0">
                <a:solidFill>
                  <a:srgbClr val="231F20"/>
                </a:solidFill>
                <a:latin typeface="Calibri"/>
                <a:cs typeface="Calibri"/>
              </a:rPr>
              <a:t>South </a:t>
            </a:r>
            <a:r>
              <a:rPr sz="3400" b="1" dirty="0">
                <a:solidFill>
                  <a:srgbClr val="231F20"/>
                </a:solidFill>
                <a:latin typeface="Calibri"/>
                <a:cs typeface="Calibri"/>
              </a:rPr>
              <a:t>pointing </a:t>
            </a:r>
            <a:r>
              <a:rPr sz="3400" b="1" spc="5" dirty="0">
                <a:solidFill>
                  <a:srgbClr val="231F20"/>
                </a:solidFill>
                <a:latin typeface="Calibri"/>
                <a:cs typeface="Calibri"/>
              </a:rPr>
              <a:t>chariot </a:t>
            </a:r>
            <a:r>
              <a:rPr sz="3400" b="1" spc="15" dirty="0">
                <a:solidFill>
                  <a:srgbClr val="231F20"/>
                </a:solidFill>
                <a:latin typeface="Calibri"/>
                <a:cs typeface="Calibri"/>
              </a:rPr>
              <a:t>» </a:t>
            </a:r>
            <a:r>
              <a:rPr sz="3400" b="1" spc="-7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-5" dirty="0">
                <a:solidFill>
                  <a:srgbClr val="231F20"/>
                </a:solidFill>
                <a:latin typeface="Calibri"/>
                <a:cs typeface="Calibri"/>
              </a:rPr>
              <a:t>est</a:t>
            </a:r>
            <a:r>
              <a:rPr sz="3400" b="1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5" dirty="0">
                <a:solidFill>
                  <a:srgbClr val="231F20"/>
                </a:solidFill>
                <a:latin typeface="Calibri"/>
                <a:cs typeface="Calibri"/>
              </a:rPr>
              <a:t>un</a:t>
            </a:r>
            <a:r>
              <a:rPr sz="3400" b="1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5" dirty="0">
                <a:solidFill>
                  <a:srgbClr val="231F20"/>
                </a:solidFill>
                <a:latin typeface="Calibri"/>
                <a:cs typeface="Calibri"/>
              </a:rPr>
              <a:t>dispositif	chinois </a:t>
            </a:r>
            <a:r>
              <a:rPr sz="34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dirty="0">
                <a:solidFill>
                  <a:srgbClr val="231F20"/>
                </a:solidFill>
                <a:latin typeface="Calibri"/>
                <a:cs typeface="Calibri"/>
              </a:rPr>
              <a:t>très</a:t>
            </a:r>
            <a:r>
              <a:rPr sz="3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0" dirty="0">
                <a:solidFill>
                  <a:srgbClr val="231F20"/>
                </a:solidFill>
                <a:latin typeface="Calibri"/>
                <a:cs typeface="Calibri"/>
              </a:rPr>
              <a:t>ancien	</a:t>
            </a:r>
            <a:r>
              <a:rPr sz="3400" b="1" spc="-10" dirty="0">
                <a:solidFill>
                  <a:srgbClr val="231F20"/>
                </a:solidFill>
                <a:latin typeface="Calibri"/>
                <a:cs typeface="Calibri"/>
              </a:rPr>
              <a:t>gardant</a:t>
            </a:r>
            <a:r>
              <a:rPr sz="3400" b="1" spc="7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0" dirty="0">
                <a:solidFill>
                  <a:srgbClr val="231F20"/>
                </a:solidFill>
                <a:latin typeface="Calibri"/>
                <a:cs typeface="Calibri"/>
              </a:rPr>
              <a:t>le </a:t>
            </a:r>
            <a:r>
              <a:rPr sz="3400" b="1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5" dirty="0">
                <a:solidFill>
                  <a:srgbClr val="231F20"/>
                </a:solidFill>
                <a:latin typeface="Calibri"/>
                <a:cs typeface="Calibri"/>
              </a:rPr>
              <a:t>cap</a:t>
            </a:r>
            <a:r>
              <a:rPr sz="3400" b="1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dirty="0">
                <a:solidFill>
                  <a:srgbClr val="231F20"/>
                </a:solidFill>
                <a:latin typeface="Calibri"/>
                <a:cs typeface="Calibri"/>
              </a:rPr>
              <a:t>(pointant</a:t>
            </a:r>
            <a:r>
              <a:rPr sz="3400" b="1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-10" dirty="0">
                <a:solidFill>
                  <a:srgbClr val="231F20"/>
                </a:solidFill>
                <a:latin typeface="Calibri"/>
                <a:cs typeface="Calibri"/>
              </a:rPr>
              <a:t>vers</a:t>
            </a:r>
            <a:r>
              <a:rPr sz="3400" b="1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0" dirty="0">
                <a:solidFill>
                  <a:srgbClr val="231F20"/>
                </a:solidFill>
                <a:latin typeface="Calibri"/>
                <a:cs typeface="Calibri"/>
              </a:rPr>
              <a:t>le</a:t>
            </a:r>
            <a:r>
              <a:rPr sz="3400" b="1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0" dirty="0">
                <a:solidFill>
                  <a:srgbClr val="231F20"/>
                </a:solidFill>
                <a:latin typeface="Calibri"/>
                <a:cs typeface="Calibri"/>
              </a:rPr>
              <a:t>sud </a:t>
            </a:r>
            <a:r>
              <a:rPr sz="3400" b="1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5" dirty="0">
                <a:solidFill>
                  <a:srgbClr val="231F20"/>
                </a:solidFill>
                <a:latin typeface="Calibri"/>
                <a:cs typeface="Calibri"/>
              </a:rPr>
              <a:t>si</a:t>
            </a:r>
            <a:r>
              <a:rPr sz="3400" b="1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0" dirty="0">
                <a:solidFill>
                  <a:srgbClr val="231F20"/>
                </a:solidFill>
                <a:latin typeface="Calibri"/>
                <a:cs typeface="Calibri"/>
              </a:rPr>
              <a:t>le</a:t>
            </a:r>
            <a:r>
              <a:rPr sz="3400" b="1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5" dirty="0">
                <a:solidFill>
                  <a:srgbClr val="231F20"/>
                </a:solidFill>
                <a:latin typeface="Calibri"/>
                <a:cs typeface="Calibri"/>
              </a:rPr>
              <a:t>cap</a:t>
            </a:r>
            <a:r>
              <a:rPr sz="3400" b="1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-5" dirty="0">
                <a:solidFill>
                  <a:srgbClr val="231F20"/>
                </a:solidFill>
                <a:latin typeface="Calibri"/>
                <a:cs typeface="Calibri"/>
              </a:rPr>
              <a:t>est</a:t>
            </a:r>
            <a:r>
              <a:rPr sz="3400" b="1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5" dirty="0">
                <a:solidFill>
                  <a:srgbClr val="231F20"/>
                </a:solidFill>
                <a:latin typeface="Calibri"/>
                <a:cs typeface="Calibri"/>
              </a:rPr>
              <a:t>au</a:t>
            </a:r>
            <a:r>
              <a:rPr sz="3400" b="1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0" dirty="0">
                <a:solidFill>
                  <a:srgbClr val="231F20"/>
                </a:solidFill>
                <a:latin typeface="Calibri"/>
                <a:cs typeface="Calibri"/>
              </a:rPr>
              <a:t>sud)</a:t>
            </a:r>
            <a:r>
              <a:rPr sz="3400" b="1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dirty="0">
                <a:solidFill>
                  <a:srgbClr val="231F20"/>
                </a:solidFill>
                <a:latin typeface="Calibri"/>
                <a:cs typeface="Calibri"/>
              </a:rPr>
              <a:t>tout </a:t>
            </a:r>
            <a:r>
              <a:rPr sz="3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0" dirty="0">
                <a:solidFill>
                  <a:srgbClr val="231F20"/>
                </a:solidFill>
                <a:latin typeface="Calibri"/>
                <a:cs typeface="Calibri"/>
              </a:rPr>
              <a:t>le long </a:t>
            </a:r>
            <a:r>
              <a:rPr sz="3400" b="1" spc="15" dirty="0">
                <a:solidFill>
                  <a:srgbClr val="231F20"/>
                </a:solidFill>
                <a:latin typeface="Calibri"/>
                <a:cs typeface="Calibri"/>
              </a:rPr>
              <a:t>du </a:t>
            </a:r>
            <a:r>
              <a:rPr sz="3400" b="1" spc="-5" dirty="0">
                <a:solidFill>
                  <a:srgbClr val="231F20"/>
                </a:solidFill>
                <a:latin typeface="Calibri"/>
                <a:cs typeface="Calibri"/>
              </a:rPr>
              <a:t>parcours grâce </a:t>
            </a:r>
            <a:r>
              <a:rPr sz="34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5" dirty="0">
                <a:solidFill>
                  <a:srgbClr val="231F20"/>
                </a:solidFill>
                <a:latin typeface="Calibri"/>
                <a:cs typeface="Calibri"/>
              </a:rPr>
              <a:t>un </a:t>
            </a:r>
            <a:r>
              <a:rPr sz="3400" b="1" spc="-10" dirty="0">
                <a:solidFill>
                  <a:srgbClr val="231F20"/>
                </a:solidFill>
                <a:latin typeface="Calibri"/>
                <a:cs typeface="Calibri"/>
              </a:rPr>
              <a:t>système </a:t>
            </a:r>
            <a:r>
              <a:rPr sz="3400" b="1" spc="-5" dirty="0">
                <a:solidFill>
                  <a:srgbClr val="231F20"/>
                </a:solidFill>
                <a:latin typeface="Calibri"/>
                <a:cs typeface="Calibri"/>
              </a:rPr>
              <a:t>complexe </a:t>
            </a:r>
            <a:r>
              <a:rPr sz="34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-15" dirty="0">
                <a:solidFill>
                  <a:srgbClr val="231F20"/>
                </a:solidFill>
                <a:latin typeface="Calibri"/>
                <a:cs typeface="Calibri"/>
              </a:rPr>
              <a:t>s’engrenages.</a:t>
            </a:r>
            <a:endParaRPr sz="3400">
              <a:latin typeface="Calibri"/>
              <a:cs typeface="Calibri"/>
            </a:endParaRPr>
          </a:p>
          <a:p>
            <a:pPr marL="12700">
              <a:lnSpc>
                <a:spcPts val="3225"/>
              </a:lnSpc>
            </a:pPr>
            <a:r>
              <a:rPr sz="2800" i="1" spc="-15" dirty="0">
                <a:solidFill>
                  <a:srgbClr val="231F20"/>
                </a:solidFill>
                <a:latin typeface="Calibri"/>
                <a:cs typeface="Calibri"/>
              </a:rPr>
              <a:t>Source</a:t>
            </a:r>
            <a:r>
              <a:rPr sz="2800" i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800" i="1" spc="-10" dirty="0">
                <a:solidFill>
                  <a:srgbClr val="231F20"/>
                </a:solidFill>
                <a:latin typeface="Calibri"/>
                <a:cs typeface="Calibri"/>
              </a:rPr>
              <a:t>:Renault</a:t>
            </a:r>
            <a:r>
              <a:rPr sz="2800" i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800" i="1" spc="-15" dirty="0">
                <a:solidFill>
                  <a:srgbClr val="231F20"/>
                </a:solidFill>
                <a:latin typeface="Calibri"/>
                <a:cs typeface="Calibri"/>
              </a:rPr>
              <a:t>Histoire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354"/>
              </a:lnSpc>
              <a:tabLst>
                <a:tab pos="1528445" algn="l"/>
              </a:tabLst>
            </a:pPr>
            <a:r>
              <a:rPr sz="2800" i="1" spc="-10" dirty="0">
                <a:solidFill>
                  <a:srgbClr val="231F20"/>
                </a:solidFill>
                <a:latin typeface="Calibri"/>
                <a:cs typeface="Calibri"/>
              </a:rPr>
              <a:t>Article</a:t>
            </a:r>
            <a:r>
              <a:rPr sz="2800" i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800" i="1" spc="-10" dirty="0">
                <a:solidFill>
                  <a:srgbClr val="231F20"/>
                </a:solidFill>
                <a:latin typeface="Calibri"/>
                <a:cs typeface="Calibri"/>
              </a:rPr>
              <a:t>de	</a:t>
            </a:r>
            <a:r>
              <a:rPr sz="2800" i="1" spc="-5" dirty="0">
                <a:solidFill>
                  <a:srgbClr val="231F20"/>
                </a:solidFill>
                <a:latin typeface="Calibri"/>
                <a:cs typeface="Calibri"/>
              </a:rPr>
              <a:t>Philippe</a:t>
            </a:r>
            <a:r>
              <a:rPr sz="2800" i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800" i="1" spc="-10" dirty="0">
                <a:solidFill>
                  <a:srgbClr val="231F20"/>
                </a:solidFill>
                <a:latin typeface="Calibri"/>
                <a:cs typeface="Calibri"/>
              </a:rPr>
              <a:t>Challe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80278" y="3277072"/>
            <a:ext cx="13592810" cy="15940405"/>
            <a:chOff x="480278" y="3277072"/>
            <a:chExt cx="13592810" cy="159404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4404" y="3277072"/>
              <a:ext cx="7459788" cy="59492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7540" y="9943879"/>
              <a:ext cx="6835343" cy="45885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278" y="14884208"/>
              <a:ext cx="6584884" cy="433318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1155" rIns="0" bIns="0" rtlCol="0">
            <a:spAutoFit/>
          </a:bodyPr>
          <a:lstStyle/>
          <a:p>
            <a:pPr marL="304800" algn="ctr">
              <a:lnSpc>
                <a:spcPct val="100000"/>
              </a:lnSpc>
              <a:spcBef>
                <a:spcPts val="100"/>
              </a:spcBef>
            </a:pPr>
            <a:r>
              <a:rPr sz="6300" dirty="0"/>
              <a:t>«</a:t>
            </a:r>
            <a:r>
              <a:rPr sz="6300" spc="-25" dirty="0"/>
              <a:t> </a:t>
            </a:r>
            <a:r>
              <a:rPr sz="6300" spc="-30" dirty="0"/>
              <a:t>Préhistoire</a:t>
            </a:r>
            <a:r>
              <a:rPr sz="6300" spc="-25" dirty="0"/>
              <a:t> </a:t>
            </a:r>
            <a:r>
              <a:rPr sz="6300" dirty="0"/>
              <a:t>»</a:t>
            </a:r>
          </a:p>
          <a:p>
            <a:pPr marL="304800" algn="ctr">
              <a:lnSpc>
                <a:spcPct val="100000"/>
              </a:lnSpc>
              <a:spcBef>
                <a:spcPts val="5"/>
              </a:spcBef>
            </a:pPr>
            <a:r>
              <a:rPr sz="6300" dirty="0"/>
              <a:t>des</a:t>
            </a:r>
            <a:r>
              <a:rPr sz="6300" spc="-20" dirty="0"/>
              <a:t> </a:t>
            </a:r>
            <a:r>
              <a:rPr sz="6300" spc="-40" dirty="0"/>
              <a:t>systèmes</a:t>
            </a:r>
            <a:r>
              <a:rPr sz="6300" spc="-30" dirty="0"/>
              <a:t> </a:t>
            </a:r>
            <a:r>
              <a:rPr sz="6300" dirty="0"/>
              <a:t>de</a:t>
            </a:r>
            <a:r>
              <a:rPr sz="6300" spc="-20" dirty="0"/>
              <a:t> </a:t>
            </a:r>
            <a:r>
              <a:rPr sz="6300" spc="-35" dirty="0"/>
              <a:t>navigation</a:t>
            </a:r>
            <a:endParaRPr sz="6300" dirty="0"/>
          </a:p>
        </p:txBody>
      </p:sp>
      <p:sp>
        <p:nvSpPr>
          <p:cNvPr id="9" name="object 9"/>
          <p:cNvSpPr txBox="1"/>
          <p:nvPr/>
        </p:nvSpPr>
        <p:spPr>
          <a:xfrm>
            <a:off x="561703" y="3177948"/>
            <a:ext cx="2214245" cy="901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750" spc="-10" dirty="0">
                <a:solidFill>
                  <a:srgbClr val="FFFFFF"/>
                </a:solidFill>
                <a:latin typeface="SimSun"/>
                <a:cs typeface="SimSun"/>
              </a:rPr>
              <a:t>指南车</a:t>
            </a:r>
            <a:endParaRPr sz="5750">
              <a:latin typeface="SimSun"/>
              <a:cs typeface="SimSu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9924" y="9812131"/>
            <a:ext cx="12928600" cy="100368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848600">
              <a:lnSpc>
                <a:spcPct val="100200"/>
              </a:lnSpc>
              <a:spcBef>
                <a:spcPts val="90"/>
              </a:spcBef>
            </a:pPr>
            <a:r>
              <a:rPr sz="3750" b="1" spc="-15" dirty="0">
                <a:solidFill>
                  <a:srgbClr val="231F20"/>
                </a:solidFill>
                <a:latin typeface="Calibri"/>
                <a:cs typeface="Calibri"/>
              </a:rPr>
              <a:t>Prototype</a:t>
            </a:r>
            <a:r>
              <a:rPr sz="37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750" b="1" spc="-20" dirty="0">
                <a:solidFill>
                  <a:srgbClr val="231F20"/>
                </a:solidFill>
                <a:latin typeface="Calibri"/>
                <a:cs typeface="Calibri"/>
              </a:rPr>
              <a:t>datant</a:t>
            </a:r>
            <a:r>
              <a:rPr sz="375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750" b="1" dirty="0">
                <a:solidFill>
                  <a:srgbClr val="231F20"/>
                </a:solidFill>
                <a:latin typeface="Calibri"/>
                <a:cs typeface="Calibri"/>
              </a:rPr>
              <a:t>des </a:t>
            </a:r>
            <a:r>
              <a:rPr sz="37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750" b="1" dirty="0">
                <a:solidFill>
                  <a:srgbClr val="231F20"/>
                </a:solidFill>
                <a:latin typeface="Calibri"/>
                <a:cs typeface="Calibri"/>
              </a:rPr>
              <a:t>années 30 dédié à </a:t>
            </a:r>
            <a:r>
              <a:rPr sz="3750" b="1" spc="-75" dirty="0">
                <a:solidFill>
                  <a:srgbClr val="231F20"/>
                </a:solidFill>
                <a:latin typeface="Calibri"/>
                <a:cs typeface="Calibri"/>
              </a:rPr>
              <a:t>l’axe </a:t>
            </a:r>
            <a:r>
              <a:rPr sz="3750" b="1" spc="-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750" b="1" spc="-20" dirty="0">
                <a:solidFill>
                  <a:srgbClr val="231F20"/>
                </a:solidFill>
                <a:latin typeface="Calibri"/>
                <a:cs typeface="Calibri"/>
              </a:rPr>
              <a:t>Turin-Milan</a:t>
            </a:r>
            <a:r>
              <a:rPr sz="37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75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375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750" b="1" dirty="0">
                <a:solidFill>
                  <a:srgbClr val="231F20"/>
                </a:solidFill>
                <a:latin typeface="Calibri"/>
                <a:cs typeface="Calibri"/>
              </a:rPr>
              <a:t>la</a:t>
            </a:r>
            <a:r>
              <a:rPr sz="37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750" b="1" spc="-20" dirty="0">
                <a:solidFill>
                  <a:srgbClr val="231F20"/>
                </a:solidFill>
                <a:latin typeface="Calibri"/>
                <a:cs typeface="Calibri"/>
              </a:rPr>
              <a:t>carte</a:t>
            </a:r>
            <a:r>
              <a:rPr sz="37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750" b="1" dirty="0">
                <a:solidFill>
                  <a:srgbClr val="231F20"/>
                </a:solidFill>
                <a:latin typeface="Calibri"/>
                <a:cs typeface="Calibri"/>
              </a:rPr>
              <a:t>se </a:t>
            </a:r>
            <a:r>
              <a:rPr sz="37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750" b="1" spc="-10" dirty="0">
                <a:solidFill>
                  <a:srgbClr val="231F20"/>
                </a:solidFill>
                <a:latin typeface="Calibri"/>
                <a:cs typeface="Calibri"/>
              </a:rPr>
              <a:t>déroule </a:t>
            </a:r>
            <a:r>
              <a:rPr sz="3750" b="1" spc="-25" dirty="0">
                <a:solidFill>
                  <a:srgbClr val="231F20"/>
                </a:solidFill>
                <a:latin typeface="Calibri"/>
                <a:cs typeface="Calibri"/>
              </a:rPr>
              <a:t>devant </a:t>
            </a:r>
            <a:r>
              <a:rPr sz="3750" b="1" dirty="0">
                <a:solidFill>
                  <a:srgbClr val="231F20"/>
                </a:solidFill>
                <a:latin typeface="Calibri"/>
                <a:cs typeface="Calibri"/>
              </a:rPr>
              <a:t>le </a:t>
            </a:r>
            <a:r>
              <a:rPr sz="3750" b="1" spc="-10" dirty="0">
                <a:solidFill>
                  <a:srgbClr val="231F20"/>
                </a:solidFill>
                <a:latin typeface="Calibri"/>
                <a:cs typeface="Calibri"/>
              </a:rPr>
              <a:t>pilote </a:t>
            </a:r>
            <a:r>
              <a:rPr sz="3750" b="1" dirty="0">
                <a:solidFill>
                  <a:srgbClr val="231F20"/>
                </a:solidFill>
                <a:latin typeface="Calibri"/>
                <a:cs typeface="Calibri"/>
              </a:rPr>
              <a:t>à </a:t>
            </a:r>
            <a:r>
              <a:rPr sz="3750" b="1" spc="-8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750" b="1" dirty="0">
                <a:solidFill>
                  <a:srgbClr val="231F20"/>
                </a:solidFill>
                <a:latin typeface="Calibri"/>
                <a:cs typeface="Calibri"/>
              </a:rPr>
              <a:t>un rythme asservi sur la </a:t>
            </a:r>
            <a:r>
              <a:rPr sz="37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900" b="1" spc="-10" dirty="0">
                <a:solidFill>
                  <a:srgbClr val="231F20"/>
                </a:solidFill>
                <a:latin typeface="Calibri"/>
                <a:cs typeface="Calibri"/>
              </a:rPr>
              <a:t>vitesse </a:t>
            </a:r>
            <a:r>
              <a:rPr sz="3900" b="1" dirty="0">
                <a:solidFill>
                  <a:srgbClr val="231F20"/>
                </a:solidFill>
                <a:latin typeface="Calibri"/>
                <a:cs typeface="Calibri"/>
              </a:rPr>
              <a:t>du</a:t>
            </a:r>
            <a:r>
              <a:rPr sz="39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900" b="1" spc="-10" dirty="0">
                <a:solidFill>
                  <a:srgbClr val="231F20"/>
                </a:solidFill>
                <a:latin typeface="Calibri"/>
                <a:cs typeface="Calibri"/>
              </a:rPr>
              <a:t>véhicule</a:t>
            </a:r>
            <a:endParaRPr sz="3900">
              <a:latin typeface="Calibri"/>
              <a:cs typeface="Calibri"/>
            </a:endParaRPr>
          </a:p>
          <a:p>
            <a:pPr marL="12700">
              <a:lnSpc>
                <a:spcPts val="3125"/>
              </a:lnSpc>
              <a:tabLst>
                <a:tab pos="1308735" algn="l"/>
              </a:tabLst>
            </a:pPr>
            <a:r>
              <a:rPr sz="2800" i="1" spc="-15" dirty="0">
                <a:solidFill>
                  <a:srgbClr val="231F20"/>
                </a:solidFill>
                <a:latin typeface="Calibri"/>
                <a:cs typeface="Calibri"/>
              </a:rPr>
              <a:t>Source</a:t>
            </a:r>
            <a:r>
              <a:rPr sz="2800" i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800" i="1" spc="-5" dirty="0">
                <a:solidFill>
                  <a:srgbClr val="231F20"/>
                </a:solidFill>
                <a:latin typeface="Calibri"/>
                <a:cs typeface="Calibri"/>
              </a:rPr>
              <a:t>:	</a:t>
            </a:r>
            <a:r>
              <a:rPr sz="2800" i="1" spc="-15" dirty="0">
                <a:solidFill>
                  <a:srgbClr val="231F20"/>
                </a:solidFill>
                <a:latin typeface="Calibri"/>
                <a:cs typeface="Calibri"/>
              </a:rPr>
              <a:t>Renault</a:t>
            </a:r>
            <a:r>
              <a:rPr sz="2800" i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800" i="1" spc="-15" dirty="0">
                <a:solidFill>
                  <a:srgbClr val="231F20"/>
                </a:solidFill>
                <a:latin typeface="Calibri"/>
                <a:cs typeface="Calibri"/>
              </a:rPr>
              <a:t>Histoire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354"/>
              </a:lnSpc>
            </a:pPr>
            <a:r>
              <a:rPr sz="2800" i="1" spc="-10" dirty="0">
                <a:solidFill>
                  <a:srgbClr val="231F20"/>
                </a:solidFill>
                <a:latin typeface="Calibri"/>
                <a:cs typeface="Calibri"/>
              </a:rPr>
              <a:t>Article de</a:t>
            </a:r>
            <a:r>
              <a:rPr sz="2800" i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800" i="1" spc="-5" dirty="0">
                <a:solidFill>
                  <a:srgbClr val="231F20"/>
                </a:solidFill>
                <a:latin typeface="Calibri"/>
                <a:cs typeface="Calibri"/>
              </a:rPr>
              <a:t>Philippe</a:t>
            </a:r>
            <a:r>
              <a:rPr sz="2800" i="1" spc="-10" dirty="0">
                <a:solidFill>
                  <a:srgbClr val="231F20"/>
                </a:solidFill>
                <a:latin typeface="Calibri"/>
                <a:cs typeface="Calibri"/>
              </a:rPr>
              <a:t> Challe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5000">
              <a:latin typeface="Calibri"/>
              <a:cs typeface="Calibri"/>
            </a:endParaRPr>
          </a:p>
          <a:p>
            <a:pPr marL="6904990">
              <a:lnSpc>
                <a:spcPct val="100000"/>
              </a:lnSpc>
            </a:pPr>
            <a:r>
              <a:rPr sz="3400" b="1" spc="-10" dirty="0">
                <a:solidFill>
                  <a:srgbClr val="231F20"/>
                </a:solidFill>
                <a:latin typeface="Calibri"/>
                <a:cs typeface="Calibri"/>
              </a:rPr>
              <a:t>Gyrocator</a:t>
            </a:r>
            <a:r>
              <a:rPr sz="34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5" dirty="0">
                <a:solidFill>
                  <a:srgbClr val="231F20"/>
                </a:solidFill>
                <a:latin typeface="Calibri"/>
                <a:cs typeface="Calibri"/>
              </a:rPr>
              <a:t>(</a:t>
            </a:r>
            <a:r>
              <a:rPr sz="34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5" dirty="0">
                <a:solidFill>
                  <a:srgbClr val="231F20"/>
                </a:solidFill>
                <a:latin typeface="Calibri"/>
                <a:cs typeface="Calibri"/>
              </a:rPr>
              <a:t>Honda)</a:t>
            </a:r>
            <a:endParaRPr sz="3400">
              <a:latin typeface="Calibri"/>
              <a:cs typeface="Calibri"/>
            </a:endParaRPr>
          </a:p>
          <a:p>
            <a:pPr marL="6904990" marR="5080">
              <a:lnSpc>
                <a:spcPct val="100899"/>
              </a:lnSpc>
              <a:tabLst>
                <a:tab pos="11622405" algn="l"/>
              </a:tabLst>
            </a:pPr>
            <a:r>
              <a:rPr sz="3400" b="1" spc="15" dirty="0">
                <a:solidFill>
                  <a:srgbClr val="231F20"/>
                </a:solidFill>
                <a:latin typeface="Calibri"/>
                <a:cs typeface="Calibri"/>
              </a:rPr>
              <a:t>Une</a:t>
            </a:r>
            <a:r>
              <a:rPr sz="34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-5" dirty="0">
                <a:solidFill>
                  <a:srgbClr val="231F20"/>
                </a:solidFill>
                <a:latin typeface="Calibri"/>
                <a:cs typeface="Calibri"/>
              </a:rPr>
              <a:t>carte</a:t>
            </a:r>
            <a:r>
              <a:rPr sz="3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5" dirty="0">
                <a:solidFill>
                  <a:srgbClr val="231F20"/>
                </a:solidFill>
                <a:latin typeface="Calibri"/>
                <a:cs typeface="Calibri"/>
              </a:rPr>
              <a:t>« </a:t>
            </a:r>
            <a:r>
              <a:rPr sz="3400" b="1" spc="5" dirty="0">
                <a:solidFill>
                  <a:srgbClr val="231F20"/>
                </a:solidFill>
                <a:latin typeface="Calibri"/>
                <a:cs typeface="Calibri"/>
              </a:rPr>
              <a:t>translucide</a:t>
            </a:r>
            <a:r>
              <a:rPr sz="34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5" dirty="0">
                <a:solidFill>
                  <a:srgbClr val="231F20"/>
                </a:solidFill>
                <a:latin typeface="Calibri"/>
                <a:cs typeface="Calibri"/>
              </a:rPr>
              <a:t>»	</a:t>
            </a:r>
            <a:r>
              <a:rPr sz="3400" b="1" spc="-10" dirty="0">
                <a:solidFill>
                  <a:srgbClr val="231F20"/>
                </a:solidFill>
                <a:latin typeface="Calibri"/>
                <a:cs typeface="Calibri"/>
              </a:rPr>
              <a:t>est </a:t>
            </a:r>
            <a:r>
              <a:rPr sz="34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5" dirty="0">
                <a:solidFill>
                  <a:srgbClr val="231F20"/>
                </a:solidFill>
                <a:latin typeface="Calibri"/>
                <a:cs typeface="Calibri"/>
              </a:rPr>
              <a:t>glissée</a:t>
            </a:r>
            <a:r>
              <a:rPr sz="34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5" dirty="0">
                <a:solidFill>
                  <a:srgbClr val="231F20"/>
                </a:solidFill>
                <a:latin typeface="Calibri"/>
                <a:cs typeface="Calibri"/>
              </a:rPr>
              <a:t>manuellement</a:t>
            </a:r>
            <a:r>
              <a:rPr sz="34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0" dirty="0">
                <a:solidFill>
                  <a:srgbClr val="231F20"/>
                </a:solidFill>
                <a:latin typeface="Calibri"/>
                <a:cs typeface="Calibri"/>
              </a:rPr>
              <a:t>sur</a:t>
            </a:r>
            <a:r>
              <a:rPr sz="34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-30" dirty="0">
                <a:solidFill>
                  <a:srgbClr val="231F20"/>
                </a:solidFill>
                <a:latin typeface="Calibri"/>
                <a:cs typeface="Calibri"/>
              </a:rPr>
              <a:t>l’écran.</a:t>
            </a:r>
            <a:endParaRPr sz="3400">
              <a:latin typeface="Calibri"/>
              <a:cs typeface="Calibri"/>
            </a:endParaRPr>
          </a:p>
          <a:p>
            <a:pPr marL="6904990" marR="218440">
              <a:lnSpc>
                <a:spcPct val="100899"/>
              </a:lnSpc>
            </a:pPr>
            <a:r>
              <a:rPr sz="3400" b="1" spc="15" dirty="0">
                <a:solidFill>
                  <a:srgbClr val="231F20"/>
                </a:solidFill>
                <a:latin typeface="Calibri"/>
                <a:cs typeface="Calibri"/>
              </a:rPr>
              <a:t>Un</a:t>
            </a:r>
            <a:r>
              <a:rPr sz="3400" b="1" spc="20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5" dirty="0">
                <a:solidFill>
                  <a:srgbClr val="231F20"/>
                </a:solidFill>
                <a:latin typeface="Calibri"/>
                <a:cs typeface="Calibri"/>
              </a:rPr>
              <a:t>point</a:t>
            </a:r>
            <a:r>
              <a:rPr sz="3400" b="1" spc="20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0" dirty="0">
                <a:solidFill>
                  <a:srgbClr val="231F20"/>
                </a:solidFill>
                <a:latin typeface="Calibri"/>
                <a:cs typeface="Calibri"/>
              </a:rPr>
              <a:t>lumineux</a:t>
            </a:r>
            <a:r>
              <a:rPr sz="3400" b="1" spc="20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-10" dirty="0">
                <a:solidFill>
                  <a:srgbClr val="231F20"/>
                </a:solidFill>
                <a:latin typeface="Calibri"/>
                <a:cs typeface="Calibri"/>
              </a:rPr>
              <a:t>représente </a:t>
            </a:r>
            <a:r>
              <a:rPr sz="34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0" dirty="0">
                <a:solidFill>
                  <a:srgbClr val="231F20"/>
                </a:solidFill>
                <a:latin typeface="Calibri"/>
                <a:cs typeface="Calibri"/>
              </a:rPr>
              <a:t>la position </a:t>
            </a:r>
            <a:r>
              <a:rPr sz="3400" b="1" spc="-10" dirty="0">
                <a:solidFill>
                  <a:srgbClr val="231F20"/>
                </a:solidFill>
                <a:latin typeface="Calibri"/>
                <a:cs typeface="Calibri"/>
              </a:rPr>
              <a:t>courante </a:t>
            </a:r>
            <a:r>
              <a:rPr sz="3400" b="1" dirty="0">
                <a:solidFill>
                  <a:srgbClr val="231F20"/>
                </a:solidFill>
                <a:latin typeface="Calibri"/>
                <a:cs typeface="Calibri"/>
              </a:rPr>
              <a:t>déterminée </a:t>
            </a:r>
            <a:r>
              <a:rPr sz="3400" b="1" spc="-7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5" dirty="0">
                <a:solidFill>
                  <a:srgbClr val="231F20"/>
                </a:solidFill>
                <a:latin typeface="Calibri"/>
                <a:cs typeface="Calibri"/>
              </a:rPr>
              <a:t>à </a:t>
            </a:r>
            <a:r>
              <a:rPr sz="3400" b="1" spc="5" dirty="0">
                <a:solidFill>
                  <a:srgbClr val="231F20"/>
                </a:solidFill>
                <a:latin typeface="Calibri"/>
                <a:cs typeface="Calibri"/>
              </a:rPr>
              <a:t>partir </a:t>
            </a:r>
            <a:r>
              <a:rPr sz="3400" b="1" spc="-5" dirty="0">
                <a:solidFill>
                  <a:srgbClr val="231F20"/>
                </a:solidFill>
                <a:latin typeface="Calibri"/>
                <a:cs typeface="Calibri"/>
              </a:rPr>
              <a:t>d’un </a:t>
            </a:r>
            <a:r>
              <a:rPr sz="3400" b="1" spc="5" dirty="0">
                <a:solidFill>
                  <a:srgbClr val="231F20"/>
                </a:solidFill>
                <a:latin typeface="Calibri"/>
                <a:cs typeface="Calibri"/>
              </a:rPr>
              <a:t>odomètre </a:t>
            </a:r>
            <a:r>
              <a:rPr sz="3400" b="1" dirty="0">
                <a:solidFill>
                  <a:srgbClr val="231F20"/>
                </a:solidFill>
                <a:latin typeface="Calibri"/>
                <a:cs typeface="Calibri"/>
              </a:rPr>
              <a:t>et </a:t>
            </a:r>
            <a:r>
              <a:rPr sz="3400" b="1" spc="-5" dirty="0">
                <a:solidFill>
                  <a:srgbClr val="231F20"/>
                </a:solidFill>
                <a:latin typeface="Calibri"/>
                <a:cs typeface="Calibri"/>
              </a:rPr>
              <a:t>d’un </a:t>
            </a:r>
            <a:r>
              <a:rPr sz="34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5" dirty="0">
                <a:solidFill>
                  <a:srgbClr val="231F20"/>
                </a:solidFill>
                <a:latin typeface="Calibri"/>
                <a:cs typeface="Calibri"/>
              </a:rPr>
              <a:t>gyroscope</a:t>
            </a:r>
            <a:r>
              <a:rPr sz="34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15" dirty="0">
                <a:solidFill>
                  <a:srgbClr val="231F20"/>
                </a:solidFill>
                <a:latin typeface="Calibri"/>
                <a:cs typeface="Calibri"/>
              </a:rPr>
              <a:t>à</a:t>
            </a:r>
            <a:r>
              <a:rPr sz="34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400" b="1" spc="-10" dirty="0">
                <a:solidFill>
                  <a:srgbClr val="231F20"/>
                </a:solidFill>
                <a:latin typeface="Calibri"/>
                <a:cs typeface="Calibri"/>
              </a:rPr>
              <a:t>gaz</a:t>
            </a:r>
            <a:r>
              <a:rPr sz="3400" b="1" spc="5" dirty="0">
                <a:solidFill>
                  <a:srgbClr val="231F20"/>
                </a:solidFill>
                <a:latin typeface="Calibri"/>
                <a:cs typeface="Calibri"/>
              </a:rPr>
              <a:t> !</a:t>
            </a:r>
            <a:endParaRPr sz="3400">
              <a:latin typeface="Calibri"/>
              <a:cs typeface="Calibri"/>
            </a:endParaRPr>
          </a:p>
          <a:p>
            <a:pPr marL="6904990">
              <a:lnSpc>
                <a:spcPct val="100000"/>
              </a:lnSpc>
              <a:spcBef>
                <a:spcPts val="835"/>
              </a:spcBef>
            </a:pPr>
            <a:r>
              <a:rPr sz="2600" i="1" spc="5" dirty="0">
                <a:solidFill>
                  <a:srgbClr val="231F20"/>
                </a:solidFill>
                <a:latin typeface="Calibri"/>
                <a:cs typeface="Calibri"/>
              </a:rPr>
              <a:t>(source</a:t>
            </a:r>
            <a:r>
              <a:rPr sz="2600" i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600" i="1" spc="10" dirty="0">
                <a:solidFill>
                  <a:srgbClr val="231F20"/>
                </a:solidFill>
                <a:latin typeface="Calibri"/>
                <a:cs typeface="Calibri"/>
              </a:rPr>
              <a:t>Honda)</a:t>
            </a:r>
            <a:endParaRPr sz="2600">
              <a:latin typeface="Calibri"/>
              <a:cs typeface="Calibri"/>
            </a:endParaRPr>
          </a:p>
          <a:p>
            <a:pPr marL="1929764">
              <a:lnSpc>
                <a:spcPct val="100000"/>
              </a:lnSpc>
              <a:spcBef>
                <a:spcPts val="2395"/>
              </a:spcBef>
            </a:pPr>
            <a:r>
              <a:rPr sz="3200" b="1" spc="-45" dirty="0">
                <a:solidFill>
                  <a:srgbClr val="9CB3BD"/>
                </a:solidFill>
                <a:latin typeface="Calibri"/>
                <a:cs typeface="Calibri"/>
              </a:rPr>
              <a:t>L’automobile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9CB3BD"/>
                </a:solidFill>
                <a:latin typeface="Calibri"/>
                <a:cs typeface="Calibri"/>
              </a:rPr>
              <a:t>intelligente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9CB3BD"/>
                </a:solidFill>
                <a:latin typeface="Calibri"/>
                <a:cs typeface="Calibri"/>
              </a:rPr>
              <a:t>et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communicante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4360057" cy="2010410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62050" y="3879850"/>
            <a:ext cx="12268200" cy="4108489"/>
          </a:xfrm>
          <a:prstGeom prst="rect">
            <a:avLst/>
          </a:prstGeom>
        </p:spPr>
        <p:txBody>
          <a:bodyPr vert="horz" wrap="square" lIns="0" tIns="411155" rIns="0" bIns="0" rtlCol="0">
            <a:spAutoFit/>
          </a:bodyPr>
          <a:lstStyle/>
          <a:p>
            <a:pPr marL="304800" algn="ctr">
              <a:lnSpc>
                <a:spcPct val="100000"/>
              </a:lnSpc>
              <a:spcBef>
                <a:spcPts val="100"/>
              </a:spcBef>
            </a:pPr>
            <a:r>
              <a:rPr lang="fr-FR" sz="6000" dirty="0" smtClean="0"/>
              <a:t>Contexte technique général au </a:t>
            </a:r>
            <a:r>
              <a:rPr lang="fr-FR" sz="6000" dirty="0" smtClean="0"/>
              <a:t>lancement du projet </a:t>
            </a:r>
            <a:r>
              <a:rPr lang="fr-FR" sz="6000" dirty="0" smtClean="0"/>
              <a:t>Atlas  :</a:t>
            </a:r>
            <a:br>
              <a:rPr lang="fr-FR" sz="6000" dirty="0" smtClean="0"/>
            </a:br>
            <a:r>
              <a:rPr lang="fr-FR" sz="6000" dirty="0" smtClean="0"/>
              <a:t>objectif général : aide à la navigation automobile</a:t>
            </a:r>
            <a:endParaRPr sz="6000" dirty="0"/>
          </a:p>
        </p:txBody>
      </p:sp>
      <p:sp>
        <p:nvSpPr>
          <p:cNvPr id="9" name="object 9"/>
          <p:cNvSpPr txBox="1"/>
          <p:nvPr/>
        </p:nvSpPr>
        <p:spPr>
          <a:xfrm>
            <a:off x="561703" y="3177948"/>
            <a:ext cx="2214245" cy="901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750" spc="-10" dirty="0">
                <a:solidFill>
                  <a:srgbClr val="FFFFFF"/>
                </a:solidFill>
                <a:latin typeface="SimSun"/>
                <a:cs typeface="SimSun"/>
              </a:rPr>
              <a:t>指南车</a:t>
            </a:r>
            <a:endParaRPr sz="5750">
              <a:latin typeface="SimSun"/>
              <a:cs typeface="SimSu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1050" y="8680450"/>
            <a:ext cx="13582650" cy="1024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6000" dirty="0" smtClean="0"/>
              <a:t>Pas encore de GPS pour la localisation</a:t>
            </a:r>
          </a:p>
          <a:p>
            <a:pPr lvl="1">
              <a:buFont typeface="Arial" pitchFamily="34" charset="0"/>
              <a:buChar char="•"/>
            </a:pPr>
            <a:r>
              <a:rPr lang="fr-FR" sz="6000" dirty="0" smtClean="0"/>
              <a:t>Solutions « </a:t>
            </a:r>
            <a:r>
              <a:rPr lang="fr-FR" sz="6000" dirty="0" err="1" smtClean="0"/>
              <a:t>dead</a:t>
            </a:r>
            <a:r>
              <a:rPr lang="fr-FR" sz="6000" dirty="0" smtClean="0"/>
              <a:t> </a:t>
            </a:r>
            <a:r>
              <a:rPr lang="fr-FR" sz="6000" dirty="0" err="1" smtClean="0"/>
              <a:t>reckoning</a:t>
            </a:r>
            <a:r>
              <a:rPr lang="fr-FR" sz="6000" dirty="0" smtClean="0"/>
              <a:t> »</a:t>
            </a:r>
            <a:endParaRPr lang="fr-FR" sz="6000" dirty="0" smtClean="0"/>
          </a:p>
          <a:p>
            <a:pPr>
              <a:buFont typeface="Arial" pitchFamily="34" charset="0"/>
              <a:buChar char="•"/>
            </a:pPr>
            <a:r>
              <a:rPr lang="fr-FR" sz="6000" dirty="0" smtClean="0"/>
              <a:t>Pas de bases de données cartographiques</a:t>
            </a:r>
          </a:p>
          <a:p>
            <a:pPr lvl="1">
              <a:buFont typeface="Arial" pitchFamily="34" charset="0"/>
              <a:buChar char="•"/>
            </a:pPr>
            <a:r>
              <a:rPr lang="fr-FR" sz="6000" dirty="0"/>
              <a:t> </a:t>
            </a:r>
            <a:r>
              <a:rPr lang="fr-FR" sz="6000" dirty="0" smtClean="0"/>
              <a:t>représentation en </a:t>
            </a:r>
            <a:r>
              <a:rPr lang="fr-FR" sz="6000" dirty="0" err="1" smtClean="0"/>
              <a:t>videotex</a:t>
            </a:r>
            <a:r>
              <a:rPr lang="fr-FR" sz="6000" dirty="0" smtClean="0"/>
              <a:t> géométrique/photographique</a:t>
            </a:r>
          </a:p>
          <a:p>
            <a:pPr>
              <a:buFont typeface="Arial" pitchFamily="34" charset="0"/>
              <a:buChar char="•"/>
            </a:pPr>
            <a:r>
              <a:rPr lang="fr-FR" sz="6000" dirty="0" smtClean="0"/>
              <a:t>Affichage des cartes ; sur quel écran ?</a:t>
            </a:r>
          </a:p>
          <a:p>
            <a:pPr>
              <a:buFont typeface="Arial" pitchFamily="34" charset="0"/>
              <a:buChar char="•"/>
            </a:pPr>
            <a:r>
              <a:rPr lang="fr-FR" sz="6000" dirty="0" smtClean="0"/>
              <a:t> Diffusion des données vers les mobiles</a:t>
            </a:r>
          </a:p>
          <a:p>
            <a:pPr lvl="1">
              <a:buFont typeface="Arial" pitchFamily="34" charset="0"/>
              <a:buChar char="•"/>
            </a:pPr>
            <a:r>
              <a:rPr lang="fr-FR" sz="6000" dirty="0"/>
              <a:t> </a:t>
            </a:r>
            <a:r>
              <a:rPr lang="fr-FR" sz="6000" dirty="0" smtClean="0"/>
              <a:t>A inventer </a:t>
            </a:r>
          </a:p>
          <a:p>
            <a:pPr>
              <a:buFont typeface="Arial" pitchFamily="34" charset="0"/>
              <a:buChar char="•"/>
            </a:pPr>
            <a:r>
              <a:rPr lang="fr-FR" sz="6000" dirty="0"/>
              <a:t> </a:t>
            </a:r>
            <a:r>
              <a:rPr lang="fr-FR" sz="6000" dirty="0" smtClean="0"/>
              <a:t>calculateur embarqué ?</a:t>
            </a:r>
          </a:p>
          <a:p>
            <a:pPr lvl="2">
              <a:buFont typeface="Arial" pitchFamily="34" charset="0"/>
              <a:buChar char="•"/>
            </a:pPr>
            <a:r>
              <a:rPr lang="fr-FR" sz="6000" dirty="0" smtClean="0"/>
              <a:t> disques  inadaptés en milieu auto.</a:t>
            </a:r>
          </a:p>
          <a:p>
            <a:pPr lvl="2">
              <a:buFont typeface="Arial" pitchFamily="34" charset="0"/>
              <a:buChar char="•"/>
            </a:pPr>
            <a:r>
              <a:rPr lang="fr-FR" sz="6000" dirty="0" smtClean="0"/>
              <a:t> </a:t>
            </a:r>
            <a:r>
              <a:rPr lang="fr-FR" sz="6000" dirty="0" err="1" smtClean="0"/>
              <a:t>Grid</a:t>
            </a:r>
            <a:r>
              <a:rPr lang="fr-FR" sz="6000" dirty="0" smtClean="0"/>
              <a:t> </a:t>
            </a:r>
            <a:r>
              <a:rPr lang="fr-FR" sz="6000" dirty="0" err="1" smtClean="0"/>
              <a:t>Compass</a:t>
            </a:r>
            <a:r>
              <a:rPr lang="fr-FR" sz="6000" dirty="0" smtClean="0"/>
              <a:t> (mémoires à bulles)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81450" y="1822450"/>
            <a:ext cx="701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0" b="1" spc="10" dirty="0" smtClean="0"/>
              <a:t>Le</a:t>
            </a:r>
            <a:r>
              <a:rPr lang="fr-FR" sz="8000" b="1" spc="-30" dirty="0" smtClean="0"/>
              <a:t> </a:t>
            </a:r>
            <a:r>
              <a:rPr lang="fr-FR" sz="8000" b="1" spc="-15" dirty="0" smtClean="0"/>
              <a:t>projet</a:t>
            </a:r>
            <a:r>
              <a:rPr lang="fr-FR" sz="8000" b="1" spc="-25" dirty="0" smtClean="0"/>
              <a:t> </a:t>
            </a:r>
            <a:r>
              <a:rPr lang="fr-FR" sz="8000" b="1" spc="-114" dirty="0" smtClean="0"/>
              <a:t>ATLAS</a:t>
            </a:r>
            <a:endParaRPr lang="fr-FR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32"/>
            <a:ext cx="14360056" cy="201015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6577" y="14323410"/>
            <a:ext cx="6040321" cy="426718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35299" y="14323410"/>
            <a:ext cx="6749186" cy="436151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79656" y="23737"/>
            <a:ext cx="6532880" cy="1241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950" spc="10" dirty="0"/>
              <a:t>Le</a:t>
            </a:r>
            <a:r>
              <a:rPr sz="7950" spc="-30" dirty="0"/>
              <a:t> </a:t>
            </a:r>
            <a:r>
              <a:rPr sz="7950" spc="-15" dirty="0"/>
              <a:t>projet</a:t>
            </a:r>
            <a:r>
              <a:rPr sz="7950" spc="-25" dirty="0"/>
              <a:t> </a:t>
            </a:r>
            <a:r>
              <a:rPr sz="7950" spc="-114" dirty="0"/>
              <a:t>ATLAS</a:t>
            </a:r>
            <a:endParaRPr sz="7950" dirty="0"/>
          </a:p>
        </p:txBody>
      </p:sp>
      <p:sp>
        <p:nvSpPr>
          <p:cNvPr id="6" name="object 6"/>
          <p:cNvSpPr txBox="1"/>
          <p:nvPr/>
        </p:nvSpPr>
        <p:spPr>
          <a:xfrm>
            <a:off x="489902" y="1134188"/>
            <a:ext cx="13063219" cy="124663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21404" marR="1950085" indent="-1419860">
              <a:lnSpc>
                <a:spcPct val="100800"/>
              </a:lnSpc>
              <a:spcBef>
                <a:spcPts val="90"/>
              </a:spcBef>
            </a:pPr>
            <a:r>
              <a:rPr sz="3800" b="1" spc="10" dirty="0">
                <a:solidFill>
                  <a:srgbClr val="704C7D"/>
                </a:solidFill>
                <a:latin typeface="Calibri"/>
                <a:cs typeface="Calibri"/>
              </a:rPr>
              <a:t>Acquisition par </a:t>
            </a:r>
            <a:r>
              <a:rPr sz="3800" b="1" spc="-20" dirty="0">
                <a:solidFill>
                  <a:srgbClr val="704C7D"/>
                </a:solidFill>
                <a:latin typeface="Calibri"/>
                <a:cs typeface="Calibri"/>
              </a:rPr>
              <a:t>Télévisualisation </a:t>
            </a:r>
            <a:r>
              <a:rPr sz="3800" b="1" spc="15" dirty="0">
                <a:solidFill>
                  <a:srgbClr val="704C7D"/>
                </a:solidFill>
                <a:latin typeface="Calibri"/>
                <a:cs typeface="Calibri"/>
              </a:rPr>
              <a:t>de </a:t>
            </a:r>
            <a:r>
              <a:rPr sz="3800" b="1" spc="10" dirty="0">
                <a:solidFill>
                  <a:srgbClr val="704C7D"/>
                </a:solidFill>
                <a:latin typeface="Calibri"/>
                <a:cs typeface="Calibri"/>
              </a:rPr>
              <a:t>Logiciels </a:t>
            </a:r>
            <a:r>
              <a:rPr sz="3800" b="1" spc="-844" dirty="0">
                <a:solidFill>
                  <a:srgbClr val="704C7D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704C7D"/>
                </a:solidFill>
                <a:latin typeface="Calibri"/>
                <a:cs typeface="Calibri"/>
              </a:rPr>
              <a:t>Automobiles</a:t>
            </a:r>
            <a:r>
              <a:rPr sz="3800" b="1" dirty="0">
                <a:solidFill>
                  <a:srgbClr val="704C7D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704C7D"/>
                </a:solidFill>
                <a:latin typeface="Calibri"/>
                <a:cs typeface="Calibri"/>
              </a:rPr>
              <a:t>pour</a:t>
            </a:r>
            <a:r>
              <a:rPr sz="3800" b="1" dirty="0">
                <a:solidFill>
                  <a:srgbClr val="704C7D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704C7D"/>
                </a:solidFill>
                <a:latin typeface="Calibri"/>
                <a:cs typeface="Calibri"/>
              </a:rPr>
              <a:t>les</a:t>
            </a:r>
            <a:r>
              <a:rPr sz="3800" b="1" dirty="0">
                <a:solidFill>
                  <a:srgbClr val="704C7D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704C7D"/>
                </a:solidFill>
                <a:latin typeface="Calibri"/>
                <a:cs typeface="Calibri"/>
              </a:rPr>
              <a:t>Services</a:t>
            </a:r>
            <a:endParaRPr sz="3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450">
              <a:latin typeface="Calibri"/>
              <a:cs typeface="Calibri"/>
            </a:endParaRPr>
          </a:p>
          <a:p>
            <a:pPr marL="812800" indent="-800735">
              <a:lnSpc>
                <a:spcPct val="100000"/>
              </a:lnSpc>
              <a:buChar char="•"/>
              <a:tabLst>
                <a:tab pos="812800" algn="l"/>
                <a:tab pos="813435" algn="l"/>
              </a:tabLst>
            </a:pPr>
            <a:r>
              <a:rPr sz="5750" b="1" spc="-5" dirty="0">
                <a:solidFill>
                  <a:srgbClr val="231F20"/>
                </a:solidFill>
                <a:latin typeface="Calibri"/>
                <a:cs typeface="Calibri"/>
              </a:rPr>
              <a:t>1981</a:t>
            </a:r>
            <a:r>
              <a:rPr sz="5750" b="1" spc="-4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4750" b="1" spc="-15" dirty="0">
                <a:solidFill>
                  <a:srgbClr val="231F20"/>
                </a:solidFill>
                <a:latin typeface="Calibri"/>
                <a:cs typeface="Calibri"/>
              </a:rPr>
              <a:t>c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ahier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des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 cha</a:t>
            </a:r>
            <a:r>
              <a:rPr sz="4750" b="1" spc="-50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4750" b="1" spc="-40" dirty="0">
                <a:solidFill>
                  <a:srgbClr val="231F20"/>
                </a:solidFill>
                <a:latin typeface="Calibri"/>
                <a:cs typeface="Calibri"/>
              </a:rPr>
              <a:t>g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es</a:t>
            </a:r>
            <a:endParaRPr sz="4750">
              <a:latin typeface="Calibri"/>
              <a:cs typeface="Calibri"/>
            </a:endParaRPr>
          </a:p>
          <a:p>
            <a:pPr marL="812800" indent="-800735">
              <a:lnSpc>
                <a:spcPts val="6725"/>
              </a:lnSpc>
              <a:spcBef>
                <a:spcPts val="1575"/>
              </a:spcBef>
              <a:buChar char="•"/>
              <a:tabLst>
                <a:tab pos="812800" algn="l"/>
                <a:tab pos="813435" algn="l"/>
              </a:tabLst>
            </a:pPr>
            <a:r>
              <a:rPr sz="5750" b="1" spc="-5" dirty="0">
                <a:solidFill>
                  <a:srgbClr val="231F20"/>
                </a:solidFill>
                <a:latin typeface="Calibri"/>
                <a:cs typeface="Calibri"/>
              </a:rPr>
              <a:t>1982</a:t>
            </a:r>
            <a:r>
              <a:rPr sz="5750" b="1" spc="-4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ac</a:t>
            </a:r>
            <a:r>
              <a:rPr sz="4750" b="1" spc="-5" dirty="0">
                <a:solidFill>
                  <a:srgbClr val="231F20"/>
                </a:solidFill>
                <a:latin typeface="Calibri"/>
                <a:cs typeface="Calibri"/>
              </a:rPr>
              <a:t>c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4750" b="1" spc="-50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d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-5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enaul</a:t>
            </a:r>
            <a:r>
              <a:rPr sz="4750" b="1" spc="-120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-TDF</a:t>
            </a:r>
            <a:endParaRPr sz="4750">
              <a:latin typeface="Calibri"/>
              <a:cs typeface="Calibri"/>
            </a:endParaRPr>
          </a:p>
          <a:p>
            <a:pPr marL="1684020" lvl="1" indent="-577850">
              <a:lnSpc>
                <a:spcPts val="4385"/>
              </a:lnSpc>
              <a:buChar char="-"/>
              <a:tabLst>
                <a:tab pos="1684020" algn="l"/>
                <a:tab pos="1684655" algn="l"/>
              </a:tabLst>
            </a:pP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Renault</a:t>
            </a:r>
            <a:r>
              <a:rPr sz="38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besoins</a:t>
            </a:r>
            <a:r>
              <a:rPr sz="38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clients</a:t>
            </a:r>
            <a:endParaRPr sz="3800">
              <a:latin typeface="Calibri"/>
              <a:cs typeface="Calibri"/>
            </a:endParaRPr>
          </a:p>
          <a:p>
            <a:pPr marL="1714500" lvl="1" indent="-608330">
              <a:lnSpc>
                <a:spcPct val="100000"/>
              </a:lnSpc>
              <a:spcBef>
                <a:spcPts val="35"/>
              </a:spcBef>
              <a:buChar char="-"/>
              <a:tabLst>
                <a:tab pos="1714500" algn="l"/>
                <a:tab pos="1715135" algn="l"/>
              </a:tabLst>
            </a:pP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TDF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3800" b="1" spc="-15" dirty="0">
                <a:solidFill>
                  <a:srgbClr val="231F20"/>
                </a:solidFill>
                <a:latin typeface="Calibri"/>
                <a:cs typeface="Calibri"/>
              </a:rPr>
              <a:t>système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diffusion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données</a:t>
            </a:r>
            <a:endParaRPr sz="3800">
              <a:latin typeface="Calibri"/>
              <a:cs typeface="Calibri"/>
            </a:endParaRPr>
          </a:p>
          <a:p>
            <a:pPr marL="2940685" lvl="2" indent="-831850">
              <a:lnSpc>
                <a:spcPct val="100000"/>
              </a:lnSpc>
              <a:spcBef>
                <a:spcPts val="985"/>
              </a:spcBef>
              <a:buChar char="•"/>
              <a:tabLst>
                <a:tab pos="2940685" algn="l"/>
                <a:tab pos="2941320" algn="l"/>
              </a:tabLst>
            </a:pPr>
            <a:r>
              <a:rPr sz="2850" b="1" spc="10" dirty="0">
                <a:solidFill>
                  <a:srgbClr val="231F20"/>
                </a:solidFill>
                <a:latin typeface="Calibri"/>
                <a:cs typeface="Calibri"/>
              </a:rPr>
              <a:t>R&amp;D</a:t>
            </a:r>
            <a:r>
              <a:rPr sz="285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850" b="1" spc="5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285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850" b="1" spc="15" dirty="0">
                <a:solidFill>
                  <a:srgbClr val="231F20"/>
                </a:solidFill>
                <a:latin typeface="Calibri"/>
                <a:cs typeface="Calibri"/>
              </a:rPr>
              <a:t>CCETT</a:t>
            </a:r>
            <a:endParaRPr sz="2850">
              <a:latin typeface="Calibri"/>
              <a:cs typeface="Calibri"/>
            </a:endParaRPr>
          </a:p>
          <a:p>
            <a:pPr marL="812800" indent="-800735">
              <a:lnSpc>
                <a:spcPct val="100000"/>
              </a:lnSpc>
              <a:spcBef>
                <a:spcPts val="2380"/>
              </a:spcBef>
              <a:buChar char="•"/>
              <a:tabLst>
                <a:tab pos="812800" algn="l"/>
                <a:tab pos="813435" algn="l"/>
              </a:tabLst>
            </a:pPr>
            <a:r>
              <a:rPr sz="5750" b="1" spc="-5" dirty="0">
                <a:solidFill>
                  <a:srgbClr val="231F20"/>
                </a:solidFill>
                <a:latin typeface="Calibri"/>
                <a:cs typeface="Calibri"/>
              </a:rPr>
              <a:t>1983</a:t>
            </a:r>
            <a:r>
              <a:rPr sz="5750" b="1" spc="-4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maqu</a:t>
            </a:r>
            <a:r>
              <a:rPr sz="4750" b="1" spc="-2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4750" b="1" spc="-80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4750" b="1" spc="-140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47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-4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sz="4750" b="1" spc="-35" dirty="0">
                <a:solidFill>
                  <a:srgbClr val="231F20"/>
                </a:solidFill>
                <a:latin typeface="Calibri"/>
                <a:cs typeface="Calibri"/>
              </a:rPr>
              <a:t>ta</a:t>
            </a:r>
            <a:r>
              <a:rPr sz="4750" b="1" dirty="0">
                <a:solidFill>
                  <a:srgbClr val="231F20"/>
                </a:solidFill>
                <a:latin typeface="Calibri"/>
                <a:cs typeface="Calibri"/>
              </a:rPr>
              <a:t>tiqu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47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puis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-5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oula</a:t>
            </a:r>
            <a:r>
              <a:rPr sz="4750" b="1" spc="-40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4750" b="1" spc="-55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47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(R20)</a:t>
            </a:r>
            <a:endParaRPr sz="4750">
              <a:latin typeface="Calibri"/>
              <a:cs typeface="Calibri"/>
            </a:endParaRPr>
          </a:p>
          <a:p>
            <a:pPr marL="812800" indent="-800735">
              <a:lnSpc>
                <a:spcPct val="100000"/>
              </a:lnSpc>
              <a:spcBef>
                <a:spcPts val="1805"/>
              </a:spcBef>
              <a:buChar char="•"/>
              <a:tabLst>
                <a:tab pos="812800" algn="l"/>
                <a:tab pos="813435" algn="l"/>
              </a:tabLst>
            </a:pPr>
            <a:r>
              <a:rPr sz="5750" b="1" spc="-5" dirty="0">
                <a:solidFill>
                  <a:srgbClr val="231F20"/>
                </a:solidFill>
                <a:latin typeface="Calibri"/>
                <a:cs typeface="Calibri"/>
              </a:rPr>
              <a:t>1984</a:t>
            </a:r>
            <a:r>
              <a:rPr sz="5750" b="1" spc="-4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maqu</a:t>
            </a:r>
            <a:r>
              <a:rPr sz="4750" b="1" spc="-2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4750" b="1" spc="-80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4750" b="1" spc="-140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47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DIA</a:t>
            </a:r>
            <a:r>
              <a:rPr sz="4750" b="1" spc="-7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4750" b="1" spc="20" dirty="0">
                <a:solidFill>
                  <a:srgbClr val="231F20"/>
                </a:solidFill>
                <a:latin typeface="Calibri"/>
                <a:cs typeface="Calibri"/>
              </a:rPr>
              <a:t>G</a:t>
            </a: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au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 Mondia</a:t>
            </a: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l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(oc</a:t>
            </a:r>
            <a:r>
              <a:rPr sz="4750" b="1" spc="-50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ob</a:t>
            </a:r>
            <a:r>
              <a:rPr sz="4750" b="1" spc="-50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e)</a:t>
            </a:r>
            <a:endParaRPr sz="4750">
              <a:latin typeface="Calibri"/>
              <a:cs typeface="Calibri"/>
            </a:endParaRPr>
          </a:p>
          <a:p>
            <a:pPr marL="812800" indent="-800735">
              <a:lnSpc>
                <a:spcPts val="6725"/>
              </a:lnSpc>
              <a:spcBef>
                <a:spcPts val="1800"/>
              </a:spcBef>
              <a:buChar char="•"/>
              <a:tabLst>
                <a:tab pos="812800" algn="l"/>
                <a:tab pos="813435" algn="l"/>
              </a:tabLst>
            </a:pPr>
            <a:r>
              <a:rPr sz="5750" b="1" spc="-5" dirty="0">
                <a:solidFill>
                  <a:srgbClr val="231F20"/>
                </a:solidFill>
                <a:latin typeface="Calibri"/>
                <a:cs typeface="Calibri"/>
              </a:rPr>
              <a:t>1985</a:t>
            </a:r>
            <a:r>
              <a:rPr sz="5750" b="1" spc="4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Nombreuses</a:t>
            </a:r>
            <a:r>
              <a:rPr sz="4750" b="1" spc="-5" dirty="0">
                <a:solidFill>
                  <a:srgbClr val="231F20"/>
                </a:solidFill>
                <a:latin typeface="Calibri"/>
                <a:cs typeface="Calibri"/>
              </a:rPr>
              <a:t> démonstrations</a:t>
            </a:r>
            <a:endParaRPr sz="4750">
              <a:latin typeface="Calibri"/>
              <a:cs typeface="Calibri"/>
            </a:endParaRPr>
          </a:p>
          <a:p>
            <a:pPr marL="1724660" lvl="1" indent="-618490">
              <a:lnSpc>
                <a:spcPts val="4385"/>
              </a:lnSpc>
              <a:buChar char="-"/>
              <a:tabLst>
                <a:tab pos="1724660" algn="l"/>
                <a:tab pos="1725295" algn="l"/>
              </a:tabLst>
            </a:pPr>
            <a:r>
              <a:rPr sz="3800" b="1" spc="-20" dirty="0">
                <a:solidFill>
                  <a:srgbClr val="231F20"/>
                </a:solidFill>
                <a:latin typeface="Calibri"/>
                <a:cs typeface="Calibri"/>
              </a:rPr>
              <a:t>Maquette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DIALOG,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Salon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 Genève 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(mars)</a:t>
            </a:r>
            <a:endParaRPr sz="3800">
              <a:latin typeface="Calibri"/>
              <a:cs typeface="Calibri"/>
            </a:endParaRPr>
          </a:p>
          <a:p>
            <a:pPr marL="1724660" lvl="1" indent="-618490">
              <a:lnSpc>
                <a:spcPct val="100000"/>
              </a:lnSpc>
              <a:spcBef>
                <a:spcPts val="35"/>
              </a:spcBef>
              <a:buChar char="-"/>
              <a:tabLst>
                <a:tab pos="1724660" algn="l"/>
                <a:tab pos="1725295" algn="l"/>
              </a:tabLst>
            </a:pP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Salon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 Montreux </a:t>
            </a:r>
            <a:r>
              <a:rPr sz="3800" b="1" spc="20" dirty="0">
                <a:solidFill>
                  <a:srgbClr val="231F20"/>
                </a:solidFill>
                <a:latin typeface="Calibri"/>
                <a:cs typeface="Calibri"/>
              </a:rPr>
              <a:t>(juin,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en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réel), </a:t>
            </a:r>
            <a:r>
              <a:rPr sz="3800" b="1" spc="-45" dirty="0">
                <a:solidFill>
                  <a:srgbClr val="231F20"/>
                </a:solidFill>
                <a:latin typeface="Calibri"/>
                <a:cs typeface="Calibri"/>
              </a:rPr>
              <a:t>ESPACE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2000)</a:t>
            </a:r>
            <a:endParaRPr sz="3800">
              <a:latin typeface="Calibri"/>
              <a:cs typeface="Calibri"/>
            </a:endParaRPr>
          </a:p>
          <a:p>
            <a:pPr marL="1724660" lvl="1" indent="-618490">
              <a:lnSpc>
                <a:spcPct val="100000"/>
              </a:lnSpc>
              <a:spcBef>
                <a:spcPts val="35"/>
              </a:spcBef>
              <a:buChar char="-"/>
              <a:tabLst>
                <a:tab pos="1724660" algn="l"/>
                <a:tab pos="1725295" algn="l"/>
              </a:tabLst>
            </a:pP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SITEF</a:t>
            </a:r>
            <a:r>
              <a:rPr sz="38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-25" dirty="0">
                <a:solidFill>
                  <a:srgbClr val="231F20"/>
                </a:solidFill>
                <a:latin typeface="Calibri"/>
                <a:cs typeface="Calibri"/>
              </a:rPr>
              <a:t>(Toulouse,</a:t>
            </a:r>
            <a:r>
              <a:rPr sz="38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octobre)</a:t>
            </a:r>
            <a:endParaRPr sz="3800">
              <a:latin typeface="Calibri"/>
              <a:cs typeface="Calibri"/>
            </a:endParaRPr>
          </a:p>
          <a:p>
            <a:pPr marL="812800" marR="5080" indent="-800735">
              <a:lnSpc>
                <a:spcPts val="5740"/>
              </a:lnSpc>
              <a:spcBef>
                <a:spcPts val="3265"/>
              </a:spcBef>
              <a:buChar char="•"/>
              <a:tabLst>
                <a:tab pos="812800" algn="l"/>
                <a:tab pos="813435" algn="l"/>
              </a:tabLst>
            </a:pPr>
            <a:r>
              <a:rPr sz="5750" b="1" spc="-5" dirty="0">
                <a:solidFill>
                  <a:srgbClr val="231F20"/>
                </a:solidFill>
                <a:latin typeface="Calibri"/>
                <a:cs typeface="Calibri"/>
              </a:rPr>
              <a:t>1986</a:t>
            </a:r>
            <a:r>
              <a:rPr sz="5750" b="1" spc="-4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P</a:t>
            </a:r>
            <a:r>
              <a:rPr sz="4750" b="1" spc="-4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ése</a:t>
            </a:r>
            <a:r>
              <a:rPr sz="4750" b="1" spc="-35" dirty="0">
                <a:solidFill>
                  <a:srgbClr val="231F20"/>
                </a:solidFill>
                <a:latin typeface="Calibri"/>
                <a:cs typeface="Calibri"/>
              </a:rPr>
              <a:t>nta</a:t>
            </a:r>
            <a:r>
              <a:rPr sz="4750" b="1" dirty="0">
                <a:solidFill>
                  <a:srgbClr val="231F20"/>
                </a:solidFill>
                <a:latin typeface="Calibri"/>
                <a:cs typeface="Calibri"/>
              </a:rPr>
              <a:t>tio</a:t>
            </a: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47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47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-15" dirty="0">
                <a:solidFill>
                  <a:srgbClr val="231F20"/>
                </a:solidFill>
                <a:latin typeface="Calibri"/>
                <a:cs typeface="Calibri"/>
              </a:rPr>
              <a:t>c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4750" b="1" spc="-15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4750" b="1" dirty="0">
                <a:solidFill>
                  <a:srgbClr val="231F20"/>
                </a:solidFill>
                <a:latin typeface="Calibri"/>
                <a:cs typeface="Calibri"/>
              </a:rPr>
              <a:t>figu</a:t>
            </a:r>
            <a:r>
              <a:rPr sz="4750" b="1" spc="-100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4750" b="1" spc="-3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4750" b="1" dirty="0">
                <a:solidFill>
                  <a:srgbClr val="231F20"/>
                </a:solidFill>
                <a:latin typeface="Calibri"/>
                <a:cs typeface="Calibri"/>
              </a:rPr>
              <a:t>tio</a:t>
            </a: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47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-4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éell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47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sur</a:t>
            </a: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3  </a:t>
            </a: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véhicules</a:t>
            </a:r>
            <a:r>
              <a:rPr sz="475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Espace</a:t>
            </a: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2000</a:t>
            </a: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-10" dirty="0">
                <a:solidFill>
                  <a:srgbClr val="231F20"/>
                </a:solidFill>
                <a:latin typeface="Calibri"/>
                <a:cs typeface="Calibri"/>
              </a:rPr>
              <a:t>et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2</a:t>
            </a: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R21</a:t>
            </a: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TXE</a:t>
            </a:r>
            <a:endParaRPr sz="47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36844" y="18951528"/>
            <a:ext cx="7201534" cy="5118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45" dirty="0">
                <a:solidFill>
                  <a:srgbClr val="9CB3BD"/>
                </a:solidFill>
                <a:latin typeface="Calibri"/>
                <a:cs typeface="Calibri"/>
              </a:rPr>
              <a:t>L’automobile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9CB3BD"/>
                </a:solidFill>
                <a:latin typeface="Calibri"/>
                <a:cs typeface="Calibri"/>
              </a:rPr>
              <a:t>intelligente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9CB3BD"/>
                </a:solidFill>
                <a:latin typeface="Calibri"/>
                <a:cs typeface="Calibri"/>
              </a:rPr>
              <a:t>et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 communicante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360056" cy="2010154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8482" y="59180"/>
            <a:ext cx="13733780" cy="1059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750" spc="-5" dirty="0"/>
              <a:t>Études</a:t>
            </a:r>
            <a:r>
              <a:rPr sz="6750" dirty="0"/>
              <a:t> </a:t>
            </a:r>
            <a:r>
              <a:rPr sz="6750" spc="5" dirty="0"/>
              <a:t>ergonomiques :</a:t>
            </a:r>
            <a:r>
              <a:rPr sz="6750" dirty="0"/>
              <a:t> </a:t>
            </a:r>
            <a:r>
              <a:rPr sz="6750" spc="15" dirty="0"/>
              <a:t>une</a:t>
            </a:r>
            <a:r>
              <a:rPr sz="6750" dirty="0"/>
              <a:t> nécessité</a:t>
            </a:r>
            <a:r>
              <a:rPr sz="6750" spc="-5" dirty="0"/>
              <a:t> </a:t>
            </a:r>
            <a:r>
              <a:rPr sz="6750" spc="10" dirty="0"/>
              <a:t>!</a:t>
            </a:r>
            <a:endParaRPr sz="6750"/>
          </a:p>
        </p:txBody>
      </p:sp>
      <p:sp>
        <p:nvSpPr>
          <p:cNvPr id="4" name="object 4"/>
          <p:cNvSpPr txBox="1"/>
          <p:nvPr/>
        </p:nvSpPr>
        <p:spPr>
          <a:xfrm>
            <a:off x="303222" y="12598466"/>
            <a:ext cx="12894310" cy="1411605"/>
          </a:xfrm>
          <a:prstGeom prst="rect">
            <a:avLst/>
          </a:prstGeom>
        </p:spPr>
        <p:txBody>
          <a:bodyPr vert="horz" wrap="square" lIns="0" tIns="182880" rIns="0" bIns="0" rtlCol="0">
            <a:spAutoFit/>
          </a:bodyPr>
          <a:lstStyle/>
          <a:p>
            <a:pPr marL="12700" marR="5080">
              <a:lnSpc>
                <a:spcPct val="78200"/>
              </a:lnSpc>
              <a:spcBef>
                <a:spcPts val="1440"/>
              </a:spcBef>
            </a:pPr>
            <a:r>
              <a:rPr sz="5100" b="1" spc="-10" dirty="0">
                <a:solidFill>
                  <a:srgbClr val="231F20"/>
                </a:solidFill>
                <a:latin typeface="Calibri"/>
                <a:cs typeface="Calibri"/>
              </a:rPr>
              <a:t>Premier simulateur </a:t>
            </a:r>
            <a:r>
              <a:rPr sz="5100" b="1" dirty="0">
                <a:solidFill>
                  <a:srgbClr val="231F20"/>
                </a:solidFill>
                <a:latin typeface="Calibri"/>
                <a:cs typeface="Calibri"/>
              </a:rPr>
              <a:t>dédié à</a:t>
            </a:r>
            <a:r>
              <a:rPr sz="51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100" b="1" dirty="0">
                <a:solidFill>
                  <a:srgbClr val="231F20"/>
                </a:solidFill>
                <a:latin typeface="Calibri"/>
                <a:cs typeface="Calibri"/>
              </a:rPr>
              <a:t>la </a:t>
            </a:r>
            <a:r>
              <a:rPr sz="5100" b="1" spc="-10" dirty="0">
                <a:solidFill>
                  <a:srgbClr val="231F20"/>
                </a:solidFill>
                <a:latin typeface="Calibri"/>
                <a:cs typeface="Calibri"/>
              </a:rPr>
              <a:t>lecture</a:t>
            </a:r>
            <a:r>
              <a:rPr sz="51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100" b="1" spc="-65" dirty="0">
                <a:solidFill>
                  <a:srgbClr val="231F20"/>
                </a:solidFill>
                <a:latin typeface="Calibri"/>
                <a:cs typeface="Calibri"/>
              </a:rPr>
              <a:t>d’écran</a:t>
            </a:r>
            <a:r>
              <a:rPr sz="5100" b="1" spc="-5" dirty="0">
                <a:solidFill>
                  <a:srgbClr val="231F20"/>
                </a:solidFill>
                <a:latin typeface="Calibri"/>
                <a:cs typeface="Calibri"/>
              </a:rPr>
              <a:t> en </a:t>
            </a:r>
            <a:r>
              <a:rPr sz="5100" b="1" spc="-11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100" b="1" spc="-5" dirty="0">
                <a:solidFill>
                  <a:srgbClr val="231F20"/>
                </a:solidFill>
                <a:latin typeface="Calibri"/>
                <a:cs typeface="Calibri"/>
              </a:rPr>
              <a:t>position </a:t>
            </a:r>
            <a:r>
              <a:rPr sz="5100" b="1" dirty="0">
                <a:solidFill>
                  <a:srgbClr val="231F20"/>
                </a:solidFill>
                <a:latin typeface="Calibri"/>
                <a:cs typeface="Calibri"/>
              </a:rPr>
              <a:t>de </a:t>
            </a:r>
            <a:r>
              <a:rPr sz="5100" b="1" spc="-15" dirty="0">
                <a:solidFill>
                  <a:srgbClr val="231F20"/>
                </a:solidFill>
                <a:latin typeface="Calibri"/>
                <a:cs typeface="Calibri"/>
              </a:rPr>
              <a:t>conduite</a:t>
            </a:r>
            <a:endParaRPr sz="5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2092" y="1299570"/>
            <a:ext cx="13495598" cy="742622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3346" y="8876199"/>
            <a:ext cx="6394455" cy="385896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81309" y="8869867"/>
            <a:ext cx="6725007" cy="392861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1561" y="14080363"/>
            <a:ext cx="7239198" cy="43313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66467" y="14070750"/>
            <a:ext cx="6041108" cy="432122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02944" y="18357679"/>
            <a:ext cx="13752194" cy="16535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680"/>
              </a:lnSpc>
              <a:spcBef>
                <a:spcPts val="95"/>
              </a:spcBef>
            </a:pPr>
            <a:r>
              <a:rPr sz="4550" b="1" spc="-15" dirty="0">
                <a:solidFill>
                  <a:srgbClr val="231F20"/>
                </a:solidFill>
                <a:latin typeface="Calibri"/>
                <a:cs typeface="Calibri"/>
              </a:rPr>
              <a:t>Renault</a:t>
            </a:r>
            <a:r>
              <a:rPr sz="4550" b="1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75" dirty="0">
                <a:solidFill>
                  <a:srgbClr val="231F20"/>
                </a:solidFill>
                <a:latin typeface="Calibri"/>
                <a:cs typeface="Calibri"/>
              </a:rPr>
              <a:t>Trafic</a:t>
            </a:r>
            <a:r>
              <a:rPr sz="45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25" dirty="0">
                <a:solidFill>
                  <a:srgbClr val="231F20"/>
                </a:solidFill>
                <a:latin typeface="Calibri"/>
                <a:cs typeface="Calibri"/>
              </a:rPr>
              <a:t>transformé</a:t>
            </a:r>
            <a:r>
              <a:rPr sz="45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au</a:t>
            </a:r>
            <a:r>
              <a:rPr sz="4550" b="1" spc="5" dirty="0">
                <a:solidFill>
                  <a:srgbClr val="231F20"/>
                </a:solidFill>
                <a:latin typeface="Calibri"/>
                <a:cs typeface="Calibri"/>
              </a:rPr>
              <a:t> CCETT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 pour</a:t>
            </a:r>
            <a:r>
              <a:rPr sz="45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5" dirty="0">
                <a:solidFill>
                  <a:srgbClr val="231F20"/>
                </a:solidFill>
                <a:latin typeface="Calibri"/>
                <a:cs typeface="Calibri"/>
              </a:rPr>
              <a:t>CARMINAT</a:t>
            </a:r>
            <a:r>
              <a:rPr sz="45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4550">
              <a:latin typeface="Calibri"/>
              <a:cs typeface="Calibri"/>
            </a:endParaRPr>
          </a:p>
          <a:p>
            <a:pPr marL="12700">
              <a:lnSpc>
                <a:spcPts val="4490"/>
              </a:lnSpc>
              <a:tabLst>
                <a:tab pos="566420" algn="l"/>
              </a:tabLst>
            </a:pP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2	</a:t>
            </a:r>
            <a:r>
              <a:rPr sz="4550" b="1" spc="-20" dirty="0">
                <a:solidFill>
                  <a:srgbClr val="231F20"/>
                </a:solidFill>
                <a:latin typeface="Calibri"/>
                <a:cs typeface="Calibri"/>
              </a:rPr>
              <a:t>écrans</a:t>
            </a:r>
            <a:r>
              <a:rPr sz="45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10" dirty="0">
                <a:solidFill>
                  <a:srgbClr val="231F20"/>
                </a:solidFill>
                <a:latin typeface="Calibri"/>
                <a:cs typeface="Calibri"/>
              </a:rPr>
              <a:t>coulissants,</a:t>
            </a:r>
            <a:r>
              <a:rPr sz="45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25" dirty="0">
                <a:solidFill>
                  <a:srgbClr val="231F20"/>
                </a:solidFill>
                <a:latin typeface="Calibri"/>
                <a:cs typeface="Calibri"/>
              </a:rPr>
              <a:t>zoom</a:t>
            </a:r>
            <a:r>
              <a:rPr sz="45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en</a:t>
            </a:r>
            <a:r>
              <a:rPr sz="45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20" dirty="0">
                <a:solidFill>
                  <a:srgbClr val="231F20"/>
                </a:solidFill>
                <a:latin typeface="Calibri"/>
                <a:cs typeface="Calibri"/>
              </a:rPr>
              <a:t>continu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 sur</a:t>
            </a:r>
            <a:r>
              <a:rPr sz="45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5" dirty="0">
                <a:solidFill>
                  <a:srgbClr val="231F20"/>
                </a:solidFill>
                <a:latin typeface="Calibri"/>
                <a:cs typeface="Calibri"/>
              </a:rPr>
              <a:t>la</a:t>
            </a:r>
            <a:r>
              <a:rPr sz="45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550" b="1" spc="-20" dirty="0">
                <a:solidFill>
                  <a:srgbClr val="231F20"/>
                </a:solidFill>
                <a:latin typeface="Calibri"/>
                <a:cs typeface="Calibri"/>
              </a:rPr>
              <a:t>cartographie</a:t>
            </a:r>
            <a:endParaRPr sz="4550">
              <a:latin typeface="Calibri"/>
              <a:cs typeface="Calibri"/>
            </a:endParaRPr>
          </a:p>
          <a:p>
            <a:pPr marR="454025" algn="ctr">
              <a:lnSpc>
                <a:spcPts val="3650"/>
              </a:lnSpc>
            </a:pPr>
            <a:r>
              <a:rPr sz="3200" b="1" spc="-45" dirty="0">
                <a:solidFill>
                  <a:srgbClr val="FFFFFF"/>
                </a:solidFill>
                <a:latin typeface="Calibri"/>
                <a:cs typeface="Calibri"/>
              </a:rPr>
              <a:t>L’automobile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intelligente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communicante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332478" cy="2010410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69034" y="324317"/>
            <a:ext cx="8133715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300" dirty="0"/>
              <a:t>RDS</a:t>
            </a:r>
            <a:r>
              <a:rPr sz="6300" spc="-25" dirty="0"/>
              <a:t> </a:t>
            </a:r>
            <a:r>
              <a:rPr sz="6300" dirty="0"/>
              <a:t>:</a:t>
            </a:r>
            <a:r>
              <a:rPr sz="6300" spc="-20" dirty="0"/>
              <a:t> </a:t>
            </a:r>
            <a:r>
              <a:rPr sz="6300" dirty="0"/>
              <a:t>Radio</a:t>
            </a:r>
            <a:r>
              <a:rPr sz="6300" spc="-20" dirty="0"/>
              <a:t> </a:t>
            </a:r>
            <a:r>
              <a:rPr sz="6300" spc="-35" dirty="0"/>
              <a:t>Data</a:t>
            </a:r>
            <a:r>
              <a:rPr sz="6300" spc="-20" dirty="0"/>
              <a:t> </a:t>
            </a:r>
            <a:r>
              <a:rPr sz="6300" spc="-50" dirty="0"/>
              <a:t>System</a:t>
            </a:r>
            <a:endParaRPr sz="6300"/>
          </a:p>
        </p:txBody>
      </p:sp>
      <p:sp>
        <p:nvSpPr>
          <p:cNvPr id="4" name="object 4"/>
          <p:cNvSpPr txBox="1"/>
          <p:nvPr/>
        </p:nvSpPr>
        <p:spPr>
          <a:xfrm>
            <a:off x="294765" y="1699056"/>
            <a:ext cx="12468225" cy="47066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21360" marR="199390" indent="-709295">
              <a:lnSpc>
                <a:spcPct val="100899"/>
              </a:lnSpc>
              <a:spcBef>
                <a:spcPts val="90"/>
              </a:spcBef>
              <a:buChar char="•"/>
              <a:tabLst>
                <a:tab pos="721360" algn="l"/>
                <a:tab pos="721995" algn="l"/>
              </a:tabLst>
            </a:pPr>
            <a:r>
              <a:rPr sz="4350" b="1" spc="-15" dirty="0">
                <a:solidFill>
                  <a:srgbClr val="231F20"/>
                </a:solidFill>
                <a:latin typeface="Calibri"/>
                <a:cs typeface="Calibri"/>
              </a:rPr>
              <a:t>Système</a:t>
            </a:r>
            <a:r>
              <a:rPr sz="43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de </a:t>
            </a:r>
            <a:r>
              <a:rPr sz="4350" b="1" spc="-5" dirty="0">
                <a:solidFill>
                  <a:srgbClr val="231F20"/>
                </a:solidFill>
                <a:latin typeface="Calibri"/>
                <a:cs typeface="Calibri"/>
              </a:rPr>
              <a:t>diffusion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 de données disponible sur</a:t>
            </a:r>
            <a:r>
              <a:rPr sz="4350" b="1" spc="10" dirty="0">
                <a:solidFill>
                  <a:srgbClr val="231F20"/>
                </a:solidFill>
                <a:latin typeface="Calibri"/>
                <a:cs typeface="Calibri"/>
              </a:rPr>
              <a:t> le </a:t>
            </a:r>
            <a:r>
              <a:rPr sz="4350" b="1" spc="-96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5" dirty="0">
                <a:solidFill>
                  <a:srgbClr val="231F20"/>
                </a:solidFill>
                <a:latin typeface="Calibri"/>
                <a:cs typeface="Calibri"/>
              </a:rPr>
              <a:t>réseau</a:t>
            </a:r>
            <a:r>
              <a:rPr sz="4350" b="1" spc="-5" dirty="0">
                <a:solidFill>
                  <a:srgbClr val="231F20"/>
                </a:solidFill>
                <a:latin typeface="Calibri"/>
                <a:cs typeface="Calibri"/>
              </a:rPr>
              <a:t> radio</a:t>
            </a:r>
            <a:r>
              <a:rPr sz="43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20" dirty="0">
                <a:solidFill>
                  <a:srgbClr val="231F20"/>
                </a:solidFill>
                <a:latin typeface="Calibri"/>
                <a:cs typeface="Calibri"/>
              </a:rPr>
              <a:t>FM,</a:t>
            </a:r>
            <a:r>
              <a:rPr sz="43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-5" dirty="0">
                <a:solidFill>
                  <a:srgbClr val="231F20"/>
                </a:solidFill>
                <a:latin typeface="Calibri"/>
                <a:cs typeface="Calibri"/>
              </a:rPr>
              <a:t>très </a:t>
            </a:r>
            <a:r>
              <a:rPr sz="4350" b="1" dirty="0">
                <a:solidFill>
                  <a:srgbClr val="231F20"/>
                </a:solidFill>
                <a:latin typeface="Calibri"/>
                <a:cs typeface="Calibri"/>
              </a:rPr>
              <a:t>largement</a:t>
            </a:r>
            <a:r>
              <a:rPr sz="435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5" dirty="0">
                <a:solidFill>
                  <a:srgbClr val="231F20"/>
                </a:solidFill>
                <a:latin typeface="Calibri"/>
                <a:cs typeface="Calibri"/>
              </a:rPr>
              <a:t>déployé</a:t>
            </a:r>
            <a:endParaRPr sz="4350">
              <a:latin typeface="Calibri"/>
              <a:cs typeface="Calibri"/>
            </a:endParaRPr>
          </a:p>
          <a:p>
            <a:pPr marL="721360" marR="443230" indent="-709295">
              <a:lnSpc>
                <a:spcPts val="5270"/>
              </a:lnSpc>
              <a:spcBef>
                <a:spcPts val="180"/>
              </a:spcBef>
              <a:buChar char="•"/>
              <a:tabLst>
                <a:tab pos="721360" algn="l"/>
                <a:tab pos="721995" algn="l"/>
              </a:tabLst>
            </a:pPr>
            <a:r>
              <a:rPr sz="4350" b="1" spc="5" dirty="0">
                <a:solidFill>
                  <a:srgbClr val="231F20"/>
                </a:solidFill>
                <a:latin typeface="Calibri"/>
                <a:cs typeface="Calibri"/>
              </a:rPr>
              <a:t>Développement 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par l’UER (Union </a:t>
            </a:r>
            <a:r>
              <a:rPr sz="4350" b="1" spc="10" dirty="0">
                <a:solidFill>
                  <a:srgbClr val="231F20"/>
                </a:solidFill>
                <a:latin typeface="Calibri"/>
                <a:cs typeface="Calibri"/>
              </a:rPr>
              <a:t>Européenne 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de </a:t>
            </a:r>
            <a:r>
              <a:rPr sz="4350" b="1" spc="-96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5" dirty="0">
                <a:solidFill>
                  <a:srgbClr val="231F20"/>
                </a:solidFill>
                <a:latin typeface="Calibri"/>
                <a:cs typeface="Calibri"/>
              </a:rPr>
              <a:t>Radiodiffusion)</a:t>
            </a:r>
            <a:endParaRPr sz="4350">
              <a:latin typeface="Calibri"/>
              <a:cs typeface="Calibri"/>
            </a:endParaRPr>
          </a:p>
          <a:p>
            <a:pPr marL="847725" indent="-835660">
              <a:lnSpc>
                <a:spcPts val="5075"/>
              </a:lnSpc>
              <a:buChar char="•"/>
              <a:tabLst>
                <a:tab pos="847725" algn="l"/>
                <a:tab pos="848360" algn="l"/>
                <a:tab pos="3268979" algn="l"/>
              </a:tabLst>
            </a:pPr>
            <a:r>
              <a:rPr sz="4350" b="1" spc="-5" dirty="0">
                <a:solidFill>
                  <a:srgbClr val="231F20"/>
                </a:solidFill>
                <a:latin typeface="Calibri"/>
                <a:cs typeface="Calibri"/>
              </a:rPr>
              <a:t>standard	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EN50067</a:t>
            </a:r>
            <a:r>
              <a:rPr sz="435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43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1998</a:t>
            </a:r>
            <a:endParaRPr sz="4350">
              <a:latin typeface="Calibri"/>
              <a:cs typeface="Calibri"/>
            </a:endParaRPr>
          </a:p>
          <a:p>
            <a:pPr marL="721360" indent="-709295">
              <a:lnSpc>
                <a:spcPct val="100000"/>
              </a:lnSpc>
              <a:spcBef>
                <a:spcPts val="45"/>
              </a:spcBef>
              <a:buChar char="•"/>
              <a:tabLst>
                <a:tab pos="721360" algn="l"/>
                <a:tab pos="721995" algn="l"/>
                <a:tab pos="2232025" algn="l"/>
              </a:tabLst>
            </a:pPr>
            <a:r>
              <a:rPr sz="4350" b="1" spc="10" dirty="0">
                <a:solidFill>
                  <a:srgbClr val="231F20"/>
                </a:solidFill>
                <a:latin typeface="Calibri"/>
                <a:cs typeface="Calibri"/>
              </a:rPr>
              <a:t>Débit	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numérique</a:t>
            </a:r>
            <a:r>
              <a:rPr sz="435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dirty="0">
                <a:solidFill>
                  <a:srgbClr val="231F20"/>
                </a:solidFill>
                <a:latin typeface="Calibri"/>
                <a:cs typeface="Calibri"/>
              </a:rPr>
              <a:t>très</a:t>
            </a:r>
            <a:r>
              <a:rPr sz="43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dirty="0">
                <a:solidFill>
                  <a:srgbClr val="231F20"/>
                </a:solidFill>
                <a:latin typeface="Calibri"/>
                <a:cs typeface="Calibri"/>
              </a:rPr>
              <a:t>faible</a:t>
            </a:r>
            <a:r>
              <a:rPr sz="435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(de </a:t>
            </a:r>
            <a:r>
              <a:rPr sz="4350" b="1" spc="-50" dirty="0">
                <a:solidFill>
                  <a:srgbClr val="231F20"/>
                </a:solidFill>
                <a:latin typeface="Calibri"/>
                <a:cs typeface="Calibri"/>
              </a:rPr>
              <a:t>l’ordre</a:t>
            </a:r>
            <a:r>
              <a:rPr sz="43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435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100</a:t>
            </a:r>
            <a:r>
              <a:rPr sz="435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-15" dirty="0">
                <a:solidFill>
                  <a:srgbClr val="231F20"/>
                </a:solidFill>
                <a:latin typeface="Calibri"/>
                <a:cs typeface="Calibri"/>
              </a:rPr>
              <a:t>b/s)</a:t>
            </a:r>
            <a:endParaRPr sz="4350">
              <a:latin typeface="Calibri"/>
              <a:cs typeface="Calibri"/>
            </a:endParaRPr>
          </a:p>
          <a:p>
            <a:pPr marL="721360" indent="-709295">
              <a:lnSpc>
                <a:spcPct val="100000"/>
              </a:lnSpc>
              <a:spcBef>
                <a:spcPts val="45"/>
              </a:spcBef>
              <a:buChar char="•"/>
              <a:tabLst>
                <a:tab pos="721360" algn="l"/>
                <a:tab pos="721995" algn="l"/>
              </a:tabLst>
            </a:pP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Données</a:t>
            </a:r>
            <a:r>
              <a:rPr sz="43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-5" dirty="0">
                <a:solidFill>
                  <a:srgbClr val="231F20"/>
                </a:solidFill>
                <a:latin typeface="Calibri"/>
                <a:cs typeface="Calibri"/>
              </a:rPr>
              <a:t>multiplexées</a:t>
            </a:r>
            <a:r>
              <a:rPr sz="435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au</a:t>
            </a:r>
            <a:r>
              <a:rPr sz="435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signal</a:t>
            </a:r>
            <a:r>
              <a:rPr sz="43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25" dirty="0">
                <a:solidFill>
                  <a:srgbClr val="231F20"/>
                </a:solidFill>
                <a:latin typeface="Calibri"/>
                <a:cs typeface="Calibri"/>
              </a:rPr>
              <a:t>FM</a:t>
            </a:r>
            <a:endParaRPr sz="43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87202" y="6733508"/>
            <a:ext cx="13675994" cy="12301220"/>
            <a:chOff x="287202" y="6733508"/>
            <a:chExt cx="13675994" cy="123012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202" y="13198335"/>
              <a:ext cx="13675549" cy="583593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95535" y="6733508"/>
              <a:ext cx="9483396" cy="562196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94765" y="12441763"/>
            <a:ext cx="12636500" cy="6946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721360" indent="-709295">
              <a:lnSpc>
                <a:spcPct val="100000"/>
              </a:lnSpc>
              <a:spcBef>
                <a:spcPts val="135"/>
              </a:spcBef>
              <a:buChar char="•"/>
              <a:tabLst>
                <a:tab pos="721360" algn="l"/>
                <a:tab pos="721995" algn="l"/>
                <a:tab pos="7528559" algn="l"/>
              </a:tabLst>
            </a:pP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Flux</a:t>
            </a:r>
            <a:r>
              <a:rPr sz="4350" b="1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4350" b="1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données</a:t>
            </a:r>
            <a:r>
              <a:rPr sz="4350" b="1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-5" dirty="0">
                <a:solidFill>
                  <a:srgbClr val="231F20"/>
                </a:solidFill>
                <a:latin typeface="Calibri"/>
                <a:cs typeface="Calibri"/>
              </a:rPr>
              <a:t>organisé</a:t>
            </a:r>
            <a:r>
              <a:rPr sz="4350" b="1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en	</a:t>
            </a:r>
            <a:r>
              <a:rPr sz="4350" b="1" spc="20" dirty="0">
                <a:solidFill>
                  <a:srgbClr val="231F20"/>
                </a:solidFill>
                <a:latin typeface="Calibri"/>
                <a:cs typeface="Calibri"/>
              </a:rPr>
              <a:t>«</a:t>
            </a:r>
            <a:r>
              <a:rPr sz="4350" b="1" spc="5" dirty="0">
                <a:solidFill>
                  <a:srgbClr val="231F20"/>
                </a:solidFill>
                <a:latin typeface="Calibri"/>
                <a:cs typeface="Calibri"/>
              </a:rPr>
              <a:t> groupes</a:t>
            </a:r>
            <a:r>
              <a:rPr sz="43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20" dirty="0">
                <a:solidFill>
                  <a:srgbClr val="231F20"/>
                </a:solidFill>
                <a:latin typeface="Calibri"/>
                <a:cs typeface="Calibri"/>
              </a:rPr>
              <a:t>»</a:t>
            </a:r>
            <a:r>
              <a:rPr sz="43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43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104</a:t>
            </a:r>
            <a:r>
              <a:rPr sz="435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10" dirty="0">
                <a:solidFill>
                  <a:srgbClr val="231F20"/>
                </a:solidFill>
                <a:latin typeface="Calibri"/>
                <a:cs typeface="Calibri"/>
              </a:rPr>
              <a:t>eb</a:t>
            </a:r>
            <a:endParaRPr sz="43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 rot="20100000">
            <a:off x="10042863" y="11109522"/>
            <a:ext cx="1937804" cy="364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70"/>
              </a:lnSpc>
            </a:pPr>
            <a:r>
              <a:rPr sz="2850" i="1" dirty="0">
                <a:solidFill>
                  <a:srgbClr val="231F20"/>
                </a:solidFill>
                <a:latin typeface="Calibri"/>
                <a:cs typeface="Calibri"/>
              </a:rPr>
              <a:t>(Source</a:t>
            </a:r>
            <a:r>
              <a:rPr sz="2850" i="1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850" i="1" spc="10" dirty="0">
                <a:solidFill>
                  <a:srgbClr val="231F20"/>
                </a:solidFill>
                <a:latin typeface="Calibri"/>
                <a:cs typeface="Calibri"/>
              </a:rPr>
              <a:t>UER)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00836" y="18851440"/>
            <a:ext cx="10048240" cy="114681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02025">
              <a:lnSpc>
                <a:spcPct val="100000"/>
              </a:lnSpc>
              <a:spcBef>
                <a:spcPts val="855"/>
              </a:spcBef>
            </a:pPr>
            <a:r>
              <a:rPr sz="2850" b="1" dirty="0">
                <a:solidFill>
                  <a:srgbClr val="231F20"/>
                </a:solidFill>
                <a:latin typeface="Calibri"/>
                <a:cs typeface="Calibri"/>
              </a:rPr>
              <a:t>Découpage</a:t>
            </a:r>
            <a:r>
              <a:rPr sz="28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850" b="1" spc="10" dirty="0">
                <a:solidFill>
                  <a:srgbClr val="231F20"/>
                </a:solidFill>
                <a:latin typeface="Calibri"/>
                <a:cs typeface="Calibri"/>
              </a:rPr>
              <a:t>du </a:t>
            </a:r>
            <a:r>
              <a:rPr sz="2850" b="1" spc="-5" dirty="0">
                <a:solidFill>
                  <a:srgbClr val="231F20"/>
                </a:solidFill>
                <a:latin typeface="Calibri"/>
                <a:cs typeface="Calibri"/>
              </a:rPr>
              <a:t>flux</a:t>
            </a:r>
            <a:r>
              <a:rPr sz="2850" b="1" spc="5" dirty="0">
                <a:solidFill>
                  <a:srgbClr val="231F20"/>
                </a:solidFill>
                <a:latin typeface="Calibri"/>
                <a:cs typeface="Calibri"/>
              </a:rPr>
              <a:t> en </a:t>
            </a:r>
            <a:r>
              <a:rPr sz="2850" b="1" dirty="0">
                <a:solidFill>
                  <a:srgbClr val="231F20"/>
                </a:solidFill>
                <a:latin typeface="Calibri"/>
                <a:cs typeface="Calibri"/>
              </a:rPr>
              <a:t>groupes</a:t>
            </a:r>
            <a:r>
              <a:rPr sz="2850" b="1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850" b="1" dirty="0">
                <a:solidFill>
                  <a:srgbClr val="231F20"/>
                </a:solidFill>
                <a:latin typeface="Calibri"/>
                <a:cs typeface="Calibri"/>
              </a:rPr>
              <a:t>(</a:t>
            </a:r>
            <a:r>
              <a:rPr sz="2850" i="1" dirty="0">
                <a:solidFill>
                  <a:srgbClr val="231F20"/>
                </a:solidFill>
                <a:latin typeface="Calibri"/>
                <a:cs typeface="Calibri"/>
              </a:rPr>
              <a:t>source</a:t>
            </a:r>
            <a:r>
              <a:rPr sz="2850" i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850" i="1" spc="5" dirty="0">
                <a:solidFill>
                  <a:srgbClr val="231F20"/>
                </a:solidFill>
                <a:latin typeface="Calibri"/>
                <a:cs typeface="Calibri"/>
              </a:rPr>
              <a:t>UER</a:t>
            </a:r>
            <a:r>
              <a:rPr sz="2850" b="1" spc="5" dirty="0">
                <a:solidFill>
                  <a:srgbClr val="231F20"/>
                </a:solidFill>
                <a:latin typeface="Calibri"/>
                <a:cs typeface="Calibri"/>
              </a:rPr>
              <a:t>)</a:t>
            </a:r>
            <a:endParaRPr sz="2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3200" b="1" spc="-45" dirty="0">
                <a:solidFill>
                  <a:srgbClr val="A6A699"/>
                </a:solidFill>
                <a:latin typeface="Calibri"/>
                <a:cs typeface="Calibri"/>
              </a:rPr>
              <a:t>L’automobile</a:t>
            </a:r>
            <a:r>
              <a:rPr sz="3200" b="1" spc="-10" dirty="0">
                <a:solidFill>
                  <a:srgbClr val="A6A699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A6A699"/>
                </a:solidFill>
                <a:latin typeface="Calibri"/>
                <a:cs typeface="Calibri"/>
              </a:rPr>
              <a:t>intelligente</a:t>
            </a:r>
            <a:r>
              <a:rPr sz="3200" b="1" spc="-10" dirty="0">
                <a:solidFill>
                  <a:srgbClr val="A6A699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A6A699"/>
                </a:solidFill>
                <a:latin typeface="Calibri"/>
                <a:cs typeface="Calibri"/>
              </a:rPr>
              <a:t>et</a:t>
            </a:r>
            <a:r>
              <a:rPr sz="3200" b="1" spc="-10" dirty="0">
                <a:solidFill>
                  <a:srgbClr val="A6A699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A6A699"/>
                </a:solidFill>
                <a:latin typeface="Calibri"/>
                <a:cs typeface="Calibri"/>
              </a:rPr>
              <a:t>communicante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21951" y="12969905"/>
            <a:ext cx="5542405" cy="57569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31453" y="6663059"/>
            <a:ext cx="4291846" cy="431616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1605" y="6663059"/>
            <a:ext cx="4364795" cy="42553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7201" y="13149208"/>
            <a:ext cx="6098560" cy="581390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65"/>
              </a:spcBef>
            </a:pPr>
            <a:r>
              <a:rPr sz="8600" b="0" spc="775" dirty="0">
                <a:latin typeface="Calibri"/>
                <a:cs typeface="Calibri"/>
              </a:rPr>
              <a:t>La</a:t>
            </a:r>
            <a:r>
              <a:rPr sz="8600" b="0" spc="365" dirty="0">
                <a:latin typeface="Calibri"/>
                <a:cs typeface="Calibri"/>
              </a:rPr>
              <a:t> </a:t>
            </a:r>
            <a:r>
              <a:rPr sz="8600" spc="915" dirty="0"/>
              <a:t>CARTOGRAPHIE</a:t>
            </a:r>
            <a:endParaRPr sz="8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70"/>
              </a:spcBef>
            </a:pPr>
            <a:r>
              <a:rPr sz="8600" b="0" spc="855" dirty="0">
                <a:latin typeface="Calibri"/>
                <a:cs typeface="Calibri"/>
              </a:rPr>
              <a:t>numérique</a:t>
            </a:r>
            <a:endParaRPr sz="8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4502" y="3154156"/>
            <a:ext cx="13370560" cy="31623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Les</a:t>
            </a:r>
            <a:r>
              <a:rPr sz="3800" spc="1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-5" dirty="0">
                <a:solidFill>
                  <a:srgbClr val="231F20"/>
                </a:solidFill>
                <a:latin typeface="Calibri"/>
                <a:cs typeface="Calibri"/>
              </a:rPr>
              <a:t>programmes</a:t>
            </a:r>
            <a:r>
              <a:rPr sz="3800" spc="20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3800" spc="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dirty="0">
                <a:solidFill>
                  <a:srgbClr val="231F20"/>
                </a:solidFill>
                <a:latin typeface="Calibri"/>
                <a:cs typeface="Calibri"/>
              </a:rPr>
              <a:t>recherche</a:t>
            </a:r>
            <a:r>
              <a:rPr sz="3800" spc="20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dirty="0">
                <a:solidFill>
                  <a:srgbClr val="231F20"/>
                </a:solidFill>
                <a:latin typeface="Calibri"/>
                <a:cs typeface="Calibri"/>
              </a:rPr>
              <a:t>européens</a:t>
            </a:r>
            <a:r>
              <a:rPr sz="3800" spc="20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15" dirty="0">
                <a:solidFill>
                  <a:srgbClr val="231F20"/>
                </a:solidFill>
                <a:latin typeface="Calibri"/>
                <a:cs typeface="Calibri"/>
              </a:rPr>
              <a:t>«</a:t>
            </a:r>
            <a:r>
              <a:rPr sz="3800" spc="2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DEMETER,</a:t>
            </a:r>
            <a:r>
              <a:rPr sz="3800" spc="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EDRM</a:t>
            </a:r>
            <a:r>
              <a:rPr sz="3800" spc="20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3800" spc="20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-5" dirty="0">
                <a:solidFill>
                  <a:srgbClr val="231F20"/>
                </a:solidFill>
                <a:latin typeface="Calibri"/>
                <a:cs typeface="Calibri"/>
              </a:rPr>
              <a:t>et</a:t>
            </a:r>
            <a:r>
              <a:rPr sz="3800" spc="20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II </a:t>
            </a:r>
            <a:r>
              <a:rPr sz="3800" spc="-84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-5" dirty="0">
                <a:solidFill>
                  <a:srgbClr val="231F20"/>
                </a:solidFill>
                <a:latin typeface="Calibri"/>
                <a:cs typeface="Calibri"/>
              </a:rPr>
              <a:t>ont</a:t>
            </a:r>
            <a:r>
              <a:rPr sz="38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permis</a:t>
            </a:r>
            <a:r>
              <a:rPr sz="38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38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normaliser</a:t>
            </a:r>
            <a:r>
              <a:rPr sz="3800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les</a:t>
            </a:r>
            <a:r>
              <a:rPr sz="38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-5" dirty="0">
                <a:solidFill>
                  <a:srgbClr val="231F20"/>
                </a:solidFill>
                <a:latin typeface="Calibri"/>
                <a:cs typeface="Calibri"/>
              </a:rPr>
              <a:t>protocoles</a:t>
            </a:r>
            <a:r>
              <a:rPr sz="3800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3800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dirty="0">
                <a:solidFill>
                  <a:srgbClr val="231F20"/>
                </a:solidFill>
                <a:latin typeface="Calibri"/>
                <a:cs typeface="Calibri"/>
              </a:rPr>
              <a:t>numérisation</a:t>
            </a:r>
            <a:r>
              <a:rPr sz="3800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des</a:t>
            </a:r>
            <a:r>
              <a:rPr sz="38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-5" dirty="0">
                <a:solidFill>
                  <a:srgbClr val="231F20"/>
                </a:solidFill>
                <a:latin typeface="Calibri"/>
                <a:cs typeface="Calibri"/>
              </a:rPr>
              <a:t>cartes</a:t>
            </a:r>
            <a:endParaRPr sz="3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3800" spc="-5" dirty="0">
                <a:solidFill>
                  <a:srgbClr val="231F20"/>
                </a:solidFill>
                <a:latin typeface="Calibri"/>
                <a:cs typeface="Calibri"/>
              </a:rPr>
              <a:t>et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dirty="0">
                <a:solidFill>
                  <a:srgbClr val="231F20"/>
                </a:solidFill>
                <a:latin typeface="Calibri"/>
                <a:cs typeface="Calibri"/>
              </a:rPr>
              <a:t>créer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la </a:t>
            </a:r>
            <a:r>
              <a:rPr sz="3800" spc="-5" dirty="0">
                <a:solidFill>
                  <a:srgbClr val="231F20"/>
                </a:solidFill>
                <a:latin typeface="Calibri"/>
                <a:cs typeface="Calibri"/>
              </a:rPr>
              <a:t>société</a:t>
            </a:r>
            <a:r>
              <a:rPr sz="38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-15" dirty="0">
                <a:solidFill>
                  <a:srgbClr val="231F20"/>
                </a:solidFill>
                <a:latin typeface="Calibri"/>
                <a:cs typeface="Calibri"/>
              </a:rPr>
              <a:t>EGT</a:t>
            </a:r>
            <a:r>
              <a:rPr sz="4750" b="1" spc="-20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dirty="0">
                <a:solidFill>
                  <a:srgbClr val="231F20"/>
                </a:solidFill>
                <a:latin typeface="Calibri"/>
                <a:cs typeface="Calibri"/>
              </a:rPr>
              <a:t>(European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 Geographic </a:t>
            </a:r>
            <a:r>
              <a:rPr sz="3800" spc="-15" dirty="0">
                <a:solidFill>
                  <a:srgbClr val="231F20"/>
                </a:solidFill>
                <a:latin typeface="Calibri"/>
                <a:cs typeface="Calibri"/>
              </a:rPr>
              <a:t>Technologies).</a:t>
            </a:r>
            <a:endParaRPr sz="3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875"/>
              </a:spcBef>
              <a:tabLst>
                <a:tab pos="5553075" algn="l"/>
              </a:tabLst>
            </a:pP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En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1996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premier</a:t>
            </a:r>
            <a:r>
              <a:rPr sz="3800" spc="10" dirty="0">
                <a:solidFill>
                  <a:srgbClr val="231F20"/>
                </a:solidFill>
                <a:latin typeface="Calibri"/>
                <a:cs typeface="Calibri"/>
              </a:rPr>
              <a:t> CD</a:t>
            </a:r>
            <a:r>
              <a:rPr sz="38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-15" dirty="0">
                <a:solidFill>
                  <a:srgbClr val="231F20"/>
                </a:solidFill>
                <a:latin typeface="Calibri"/>
                <a:cs typeface="Calibri"/>
              </a:rPr>
              <a:t>Rom	</a:t>
            </a:r>
            <a:r>
              <a:rPr sz="3800" spc="-5" dirty="0">
                <a:solidFill>
                  <a:srgbClr val="231F20"/>
                </a:solidFill>
                <a:latin typeface="Calibri"/>
                <a:cs typeface="Calibri"/>
              </a:rPr>
              <a:t>France</a:t>
            </a:r>
            <a:r>
              <a:rPr sz="3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spc="-10" dirty="0">
                <a:solidFill>
                  <a:srgbClr val="231F20"/>
                </a:solidFill>
                <a:latin typeface="Calibri"/>
                <a:cs typeface="Calibri"/>
              </a:rPr>
              <a:t>entière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41529" y="11380811"/>
            <a:ext cx="5594350" cy="14846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9860" marR="5080" indent="-137795">
              <a:lnSpc>
                <a:spcPct val="100800"/>
              </a:lnSpc>
              <a:spcBef>
                <a:spcPts val="90"/>
              </a:spcBef>
            </a:pPr>
            <a:r>
              <a:rPr sz="4750" spc="-25" dirty="0">
                <a:solidFill>
                  <a:srgbClr val="231F20"/>
                </a:solidFill>
                <a:latin typeface="Calibri"/>
                <a:cs typeface="Calibri"/>
              </a:rPr>
              <a:t>État</a:t>
            </a:r>
            <a:r>
              <a:rPr sz="47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spc="1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47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spc="10" dirty="0">
                <a:solidFill>
                  <a:srgbClr val="231F20"/>
                </a:solidFill>
                <a:latin typeface="Calibri"/>
                <a:cs typeface="Calibri"/>
              </a:rPr>
              <a:t>la</a:t>
            </a:r>
            <a:r>
              <a:rPr sz="47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spc="-5" dirty="0">
                <a:solidFill>
                  <a:srgbClr val="231F20"/>
                </a:solidFill>
                <a:latin typeface="Calibri"/>
                <a:cs typeface="Calibri"/>
              </a:rPr>
              <a:t>cartographie </a:t>
            </a:r>
            <a:r>
              <a:rPr sz="4750" spc="-10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spc="5" dirty="0">
                <a:solidFill>
                  <a:srgbClr val="231F20"/>
                </a:solidFill>
                <a:latin typeface="Calibri"/>
                <a:cs typeface="Calibri"/>
              </a:rPr>
              <a:t>européenne</a:t>
            </a:r>
            <a:r>
              <a:rPr sz="47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spc="15" dirty="0">
                <a:solidFill>
                  <a:srgbClr val="231F20"/>
                </a:solidFill>
                <a:latin typeface="Calibri"/>
                <a:cs typeface="Calibri"/>
              </a:rPr>
              <a:t>en</a:t>
            </a:r>
            <a:r>
              <a:rPr sz="475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spc="15" dirty="0">
                <a:solidFill>
                  <a:srgbClr val="231F20"/>
                </a:solidFill>
                <a:latin typeface="Calibri"/>
                <a:cs typeface="Calibri"/>
              </a:rPr>
              <a:t>1999</a:t>
            </a:r>
            <a:endParaRPr sz="4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18840" y="19293617"/>
            <a:ext cx="7201534" cy="5118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45" dirty="0">
                <a:solidFill>
                  <a:srgbClr val="9CB3BD"/>
                </a:solidFill>
                <a:latin typeface="Calibri"/>
                <a:cs typeface="Calibri"/>
              </a:rPr>
              <a:t>L’automobile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9CB3BD"/>
                </a:solidFill>
                <a:latin typeface="Calibri"/>
                <a:cs typeface="Calibri"/>
              </a:rPr>
              <a:t>intelligente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9CB3BD"/>
                </a:solidFill>
                <a:latin typeface="Calibri"/>
                <a:cs typeface="Calibri"/>
              </a:rPr>
              <a:t>et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 communicante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6977" y="44861"/>
            <a:ext cx="9869805" cy="1472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6003925" algn="l"/>
              </a:tabLst>
            </a:pPr>
            <a:r>
              <a:rPr sz="9500" spc="-105" dirty="0"/>
              <a:t>CARMINAT	</a:t>
            </a:r>
            <a:r>
              <a:rPr sz="9500" spc="-10" dirty="0"/>
              <a:t>Phase</a:t>
            </a:r>
            <a:r>
              <a:rPr sz="9500" spc="-90" dirty="0"/>
              <a:t> </a:t>
            </a:r>
            <a:r>
              <a:rPr sz="9500" spc="-5" dirty="0"/>
              <a:t>1</a:t>
            </a:r>
            <a:endParaRPr sz="9500"/>
          </a:p>
        </p:txBody>
      </p:sp>
      <p:sp>
        <p:nvSpPr>
          <p:cNvPr id="3" name="object 3"/>
          <p:cNvSpPr txBox="1"/>
          <p:nvPr/>
        </p:nvSpPr>
        <p:spPr>
          <a:xfrm>
            <a:off x="748384" y="1362000"/>
            <a:ext cx="10836910" cy="28035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797685" algn="ctr">
              <a:lnSpc>
                <a:spcPts val="5185"/>
              </a:lnSpc>
              <a:spcBef>
                <a:spcPts val="135"/>
              </a:spcBef>
            </a:pPr>
            <a:r>
              <a:rPr sz="4350" b="1" spc="20" dirty="0">
                <a:solidFill>
                  <a:srgbClr val="231F20"/>
                </a:solidFill>
                <a:latin typeface="Calibri"/>
                <a:cs typeface="Calibri"/>
              </a:rPr>
              <a:t>R&amp;D</a:t>
            </a:r>
            <a:r>
              <a:rPr sz="435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10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43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b="1" spc="15" dirty="0">
                <a:solidFill>
                  <a:srgbClr val="231F20"/>
                </a:solidFill>
                <a:latin typeface="Calibri"/>
                <a:cs typeface="Calibri"/>
              </a:rPr>
              <a:t>1986-1990</a:t>
            </a:r>
            <a:endParaRPr sz="4350">
              <a:latin typeface="Calibri"/>
              <a:cs typeface="Calibri"/>
            </a:endParaRPr>
          </a:p>
          <a:p>
            <a:pPr marL="1800225" algn="ctr">
              <a:lnSpc>
                <a:spcPts val="4525"/>
              </a:lnSpc>
              <a:tabLst>
                <a:tab pos="4377690" algn="l"/>
              </a:tabLst>
            </a:pP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Programme	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Eureka</a:t>
            </a:r>
            <a:r>
              <a:rPr sz="38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EU</a:t>
            </a:r>
            <a:r>
              <a:rPr sz="38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55</a:t>
            </a:r>
            <a:endParaRPr sz="3800">
              <a:latin typeface="Calibri"/>
              <a:cs typeface="Calibri"/>
            </a:endParaRPr>
          </a:p>
          <a:p>
            <a:pPr marL="12700" marR="5080">
              <a:lnSpc>
                <a:spcPts val="5580"/>
              </a:lnSpc>
              <a:spcBef>
                <a:spcPts val="930"/>
              </a:spcBef>
            </a:pPr>
            <a:r>
              <a:rPr sz="4350" dirty="0">
                <a:solidFill>
                  <a:srgbClr val="231F20"/>
                </a:solidFill>
                <a:latin typeface="Calibri"/>
                <a:cs typeface="Calibri"/>
              </a:rPr>
              <a:t>Regroupement </a:t>
            </a:r>
            <a:r>
              <a:rPr sz="4350" spc="15" dirty="0">
                <a:solidFill>
                  <a:srgbClr val="231F20"/>
                </a:solidFill>
                <a:latin typeface="Calibri"/>
                <a:cs typeface="Calibri"/>
              </a:rPr>
              <a:t>de 3 </a:t>
            </a:r>
            <a:r>
              <a:rPr sz="4350" dirty="0">
                <a:solidFill>
                  <a:srgbClr val="231F20"/>
                </a:solidFill>
                <a:latin typeface="Calibri"/>
                <a:cs typeface="Calibri"/>
              </a:rPr>
              <a:t>programmes </a:t>
            </a:r>
            <a:r>
              <a:rPr sz="4350" spc="5" dirty="0">
                <a:solidFill>
                  <a:srgbClr val="231F20"/>
                </a:solidFill>
                <a:latin typeface="Calibri"/>
                <a:cs typeface="Calibri"/>
              </a:rPr>
              <a:t>industriels </a:t>
            </a:r>
            <a:r>
              <a:rPr sz="4350" spc="10" dirty="0">
                <a:solidFill>
                  <a:srgbClr val="231F20"/>
                </a:solidFill>
                <a:latin typeface="Calibri"/>
                <a:cs typeface="Calibri"/>
              </a:rPr>
              <a:t>de </a:t>
            </a:r>
            <a:r>
              <a:rPr sz="435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dirty="0">
                <a:solidFill>
                  <a:srgbClr val="231F20"/>
                </a:solidFill>
                <a:latin typeface="Calibri"/>
                <a:cs typeface="Calibri"/>
              </a:rPr>
              <a:t>recherche</a:t>
            </a:r>
            <a:r>
              <a:rPr sz="435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spc="10" dirty="0">
                <a:solidFill>
                  <a:srgbClr val="231F20"/>
                </a:solidFill>
                <a:latin typeface="Calibri"/>
                <a:cs typeface="Calibri"/>
              </a:rPr>
              <a:t>sous </a:t>
            </a:r>
            <a:r>
              <a:rPr sz="4350" spc="-35" dirty="0">
                <a:solidFill>
                  <a:srgbClr val="231F20"/>
                </a:solidFill>
                <a:latin typeface="Calibri"/>
                <a:cs typeface="Calibri"/>
              </a:rPr>
              <a:t>l’égide</a:t>
            </a:r>
            <a:r>
              <a:rPr sz="4350" spc="15" dirty="0">
                <a:solidFill>
                  <a:srgbClr val="231F20"/>
                </a:solidFill>
                <a:latin typeface="Calibri"/>
                <a:cs typeface="Calibri"/>
              </a:rPr>
              <a:t> de</a:t>
            </a:r>
            <a:r>
              <a:rPr sz="435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350" spc="-5" dirty="0">
                <a:solidFill>
                  <a:srgbClr val="231F20"/>
                </a:solidFill>
                <a:latin typeface="Calibri"/>
                <a:cs typeface="Calibri"/>
              </a:rPr>
              <a:t>l’initiative</a:t>
            </a:r>
            <a:r>
              <a:rPr sz="4350" spc="-1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750" b="1" spc="-5" dirty="0">
                <a:solidFill>
                  <a:srgbClr val="231F20"/>
                </a:solidFill>
                <a:latin typeface="Calibri"/>
                <a:cs typeface="Calibri"/>
              </a:rPr>
              <a:t>EUREKA</a:t>
            </a:r>
            <a:r>
              <a:rPr sz="5750" b="1" spc="-5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5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8385" y="4082805"/>
            <a:ext cx="1628139" cy="163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sz="3500" b="1" dirty="0">
                <a:solidFill>
                  <a:srgbClr val="231F20"/>
                </a:solidFill>
                <a:latin typeface="Calibri"/>
                <a:cs typeface="Calibri"/>
              </a:rPr>
              <a:t>CAR</a:t>
            </a:r>
            <a:r>
              <a:rPr sz="3500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35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500" b="1" dirty="0">
                <a:solidFill>
                  <a:srgbClr val="231F20"/>
                </a:solidFill>
                <a:latin typeface="Calibri"/>
                <a:cs typeface="Calibri"/>
              </a:rPr>
              <a:t>MI</a:t>
            </a:r>
            <a:r>
              <a:rPr sz="3500" b="1" spc="5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3500" spc="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3500" spc="2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3500" spc="-35" dirty="0">
                <a:solidFill>
                  <a:srgbClr val="231F20"/>
                </a:solidFill>
                <a:latin typeface="Calibri"/>
                <a:cs typeface="Calibri"/>
              </a:rPr>
              <a:t>v</a:t>
            </a:r>
            <a:r>
              <a:rPr sz="3500" dirty="0">
                <a:solidFill>
                  <a:srgbClr val="231F20"/>
                </a:solidFill>
                <a:latin typeface="Calibri"/>
                <a:cs typeface="Calibri"/>
              </a:rPr>
              <a:t>e  </a:t>
            </a:r>
            <a:r>
              <a:rPr sz="3500" b="1" spc="-25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3500" spc="-25" dirty="0">
                <a:solidFill>
                  <a:srgbClr val="231F20"/>
                </a:solidFill>
                <a:latin typeface="Calibri"/>
                <a:cs typeface="Calibri"/>
              </a:rPr>
              <a:t>las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66026" y="4082805"/>
            <a:ext cx="2985135" cy="163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0299"/>
              </a:lnSpc>
              <a:spcBef>
                <a:spcPts val="95"/>
              </a:spcBef>
            </a:pPr>
            <a:r>
              <a:rPr sz="3500" spc="-5" dirty="0">
                <a:solidFill>
                  <a:srgbClr val="231F20"/>
                </a:solidFill>
                <a:latin typeface="Calibri"/>
                <a:cs typeface="Calibri"/>
              </a:rPr>
              <a:t>(Philips </a:t>
            </a:r>
            <a:r>
              <a:rPr sz="3500" spc="-10" dirty="0">
                <a:solidFill>
                  <a:srgbClr val="231F20"/>
                </a:solidFill>
                <a:latin typeface="Calibri"/>
                <a:cs typeface="Calibri"/>
              </a:rPr>
              <a:t>et </a:t>
            </a:r>
            <a:r>
              <a:rPr sz="3500" dirty="0">
                <a:solidFill>
                  <a:srgbClr val="231F20"/>
                </a:solidFill>
                <a:latin typeface="Calibri"/>
                <a:cs typeface="Calibri"/>
              </a:rPr>
              <a:t>RPIC) </a:t>
            </a:r>
            <a:r>
              <a:rPr sz="35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500" spc="-5" dirty="0">
                <a:solidFill>
                  <a:srgbClr val="231F20"/>
                </a:solidFill>
                <a:latin typeface="Calibri"/>
                <a:cs typeface="Calibri"/>
              </a:rPr>
              <a:t>(Sagem) </a:t>
            </a:r>
            <a:r>
              <a:rPr sz="35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500" spc="-5" dirty="0">
                <a:solidFill>
                  <a:srgbClr val="231F20"/>
                </a:solidFill>
                <a:latin typeface="Calibri"/>
                <a:cs typeface="Calibri"/>
              </a:rPr>
              <a:t>(Renault</a:t>
            </a:r>
            <a:r>
              <a:rPr sz="35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500" spc="-10" dirty="0">
                <a:solidFill>
                  <a:srgbClr val="231F20"/>
                </a:solidFill>
                <a:latin typeface="Calibri"/>
                <a:cs typeface="Calibri"/>
              </a:rPr>
              <a:t>et</a:t>
            </a:r>
            <a:r>
              <a:rPr sz="35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500" spc="-5" dirty="0">
                <a:solidFill>
                  <a:srgbClr val="231F20"/>
                </a:solidFill>
                <a:latin typeface="Calibri"/>
                <a:cs typeface="Calibri"/>
              </a:rPr>
              <a:t>TDF)</a:t>
            </a:r>
            <a:endParaRPr sz="35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591" y="6382190"/>
            <a:ext cx="4185715" cy="309179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2245" y="6382190"/>
            <a:ext cx="4497577" cy="299680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61386" y="6375854"/>
            <a:ext cx="4307609" cy="302157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47278" y="13253491"/>
            <a:ext cx="6335564" cy="421262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2407" y="13248746"/>
            <a:ext cx="6327649" cy="421737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993643" y="9499640"/>
            <a:ext cx="1311275" cy="7550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750" spc="10" dirty="0">
                <a:solidFill>
                  <a:srgbClr val="231F20"/>
                </a:solidFill>
                <a:latin typeface="Calibri"/>
                <a:cs typeface="Calibri"/>
              </a:rPr>
              <a:t>Carin</a:t>
            </a:r>
            <a:endParaRPr sz="4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50536" y="9499640"/>
            <a:ext cx="2095500" cy="7550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750" spc="15" dirty="0">
                <a:solidFill>
                  <a:srgbClr val="231F20"/>
                </a:solidFill>
                <a:latin typeface="Calibri"/>
                <a:cs typeface="Calibri"/>
              </a:rPr>
              <a:t>Mine</a:t>
            </a:r>
            <a:r>
              <a:rPr sz="4750" spc="50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4750" spc="-35" dirty="0">
                <a:solidFill>
                  <a:srgbClr val="231F20"/>
                </a:solidFill>
                <a:latin typeface="Calibri"/>
                <a:cs typeface="Calibri"/>
              </a:rPr>
              <a:t>v</a:t>
            </a:r>
            <a:r>
              <a:rPr sz="4750" spc="1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endParaRPr sz="47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686760" y="9499640"/>
            <a:ext cx="1233805" cy="7550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750" spc="-10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4750" spc="10" dirty="0">
                <a:solidFill>
                  <a:srgbClr val="231F20"/>
                </a:solidFill>
                <a:latin typeface="Calibri"/>
                <a:cs typeface="Calibri"/>
              </a:rPr>
              <a:t>tlas</a:t>
            </a:r>
            <a:endParaRPr sz="47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44814" y="11380811"/>
            <a:ext cx="2734310" cy="14846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98120">
              <a:lnSpc>
                <a:spcPct val="100800"/>
              </a:lnSpc>
              <a:spcBef>
                <a:spcPts val="90"/>
              </a:spcBef>
            </a:pP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Carminat 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20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4750" b="1" spc="-6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vi</a:t>
            </a:r>
            <a:r>
              <a:rPr sz="4750" b="1" spc="-70" dirty="0">
                <a:solidFill>
                  <a:srgbClr val="231F20"/>
                </a:solidFill>
                <a:latin typeface="Calibri"/>
                <a:cs typeface="Calibri"/>
              </a:rPr>
              <a:t>g</a:t>
            </a:r>
            <a:r>
              <a:rPr sz="4750" b="1" spc="-3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4750" b="1" dirty="0">
                <a:solidFill>
                  <a:srgbClr val="231F20"/>
                </a:solidFill>
                <a:latin typeface="Calibri"/>
                <a:cs typeface="Calibri"/>
              </a:rPr>
              <a:t>tion</a:t>
            </a:r>
            <a:endParaRPr sz="47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78284" y="11323370"/>
            <a:ext cx="2459990" cy="14846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0325">
              <a:lnSpc>
                <a:spcPct val="100800"/>
              </a:lnSpc>
              <a:spcBef>
                <a:spcPts val="90"/>
              </a:spcBef>
            </a:pP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Carminat </a:t>
            </a:r>
            <a:r>
              <a:rPr sz="4750" b="1" spc="-10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-15" dirty="0">
                <a:solidFill>
                  <a:srgbClr val="231F20"/>
                </a:solidFill>
                <a:latin typeface="Calibri"/>
                <a:cs typeface="Calibri"/>
              </a:rPr>
              <a:t>Info</a:t>
            </a:r>
            <a:r>
              <a:rPr sz="4750" b="1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-20" dirty="0">
                <a:solidFill>
                  <a:srgbClr val="231F20"/>
                </a:solidFill>
                <a:latin typeface="Calibri"/>
                <a:cs typeface="Calibri"/>
              </a:rPr>
              <a:t>trafic</a:t>
            </a:r>
            <a:endParaRPr sz="47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34002" y="17785410"/>
            <a:ext cx="10150475" cy="17113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750" b="1" spc="-10" dirty="0">
                <a:solidFill>
                  <a:srgbClr val="231F20"/>
                </a:solidFill>
                <a:latin typeface="Calibri"/>
                <a:cs typeface="Calibri"/>
              </a:rPr>
              <a:t>Présentation</a:t>
            </a: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au </a:t>
            </a:r>
            <a:r>
              <a:rPr sz="4750" b="1" spc="10" dirty="0">
                <a:solidFill>
                  <a:srgbClr val="231F20"/>
                </a:solidFill>
                <a:latin typeface="Calibri"/>
                <a:cs typeface="Calibri"/>
              </a:rPr>
              <a:t>Mondial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-40" dirty="0">
                <a:solidFill>
                  <a:srgbClr val="231F20"/>
                </a:solidFill>
                <a:latin typeface="Calibri"/>
                <a:cs typeface="Calibri"/>
              </a:rPr>
              <a:t>d’octobre</a:t>
            </a:r>
            <a:r>
              <a:rPr sz="475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b="1" spc="15" dirty="0">
                <a:solidFill>
                  <a:srgbClr val="231F20"/>
                </a:solidFill>
                <a:latin typeface="Calibri"/>
                <a:cs typeface="Calibri"/>
              </a:rPr>
              <a:t>1990</a:t>
            </a:r>
            <a:endParaRPr sz="4750">
              <a:latin typeface="Calibri"/>
              <a:cs typeface="Calibri"/>
            </a:endParaRPr>
          </a:p>
          <a:p>
            <a:pPr marL="250190" algn="ctr">
              <a:lnSpc>
                <a:spcPct val="100000"/>
              </a:lnSpc>
              <a:spcBef>
                <a:spcPts val="3700"/>
              </a:spcBef>
            </a:pPr>
            <a:r>
              <a:rPr sz="3200" b="1" spc="-45" dirty="0">
                <a:solidFill>
                  <a:srgbClr val="9CB3BD"/>
                </a:solidFill>
                <a:latin typeface="Calibri"/>
                <a:cs typeface="Calibri"/>
              </a:rPr>
              <a:t>L’automobile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9CB3BD"/>
                </a:solidFill>
                <a:latin typeface="Calibri"/>
                <a:cs typeface="Calibri"/>
              </a:rPr>
              <a:t>intelligente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9CB3BD"/>
                </a:solidFill>
                <a:latin typeface="Calibri"/>
                <a:cs typeface="Calibri"/>
              </a:rPr>
              <a:t>et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communicante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4416" y="44861"/>
            <a:ext cx="9869805" cy="1472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6003925" algn="l"/>
              </a:tabLst>
            </a:pPr>
            <a:r>
              <a:rPr sz="9500" spc="-105" dirty="0"/>
              <a:t>CARMINAT	</a:t>
            </a:r>
            <a:r>
              <a:rPr sz="9500" spc="-10" dirty="0"/>
              <a:t>Phase</a:t>
            </a:r>
            <a:r>
              <a:rPr sz="9500" spc="-90" dirty="0"/>
              <a:t> </a:t>
            </a:r>
            <a:r>
              <a:rPr sz="9500" spc="-5" dirty="0"/>
              <a:t>2</a:t>
            </a:r>
            <a:endParaRPr sz="9500"/>
          </a:p>
        </p:txBody>
      </p:sp>
      <p:sp>
        <p:nvSpPr>
          <p:cNvPr id="3" name="object 3"/>
          <p:cNvSpPr txBox="1"/>
          <p:nvPr/>
        </p:nvSpPr>
        <p:spPr>
          <a:xfrm>
            <a:off x="1076140" y="1382264"/>
            <a:ext cx="12505690" cy="53073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277495" algn="ctr">
              <a:lnSpc>
                <a:spcPct val="100000"/>
              </a:lnSpc>
              <a:spcBef>
                <a:spcPts val="135"/>
              </a:spcBef>
              <a:tabLst>
                <a:tab pos="3171190" algn="l"/>
              </a:tabLst>
            </a:pPr>
            <a:r>
              <a:rPr sz="5150" b="1" spc="15" dirty="0">
                <a:solidFill>
                  <a:srgbClr val="231F20"/>
                </a:solidFill>
                <a:latin typeface="Calibri"/>
                <a:cs typeface="Calibri"/>
              </a:rPr>
              <a:t>1991-1995	</a:t>
            </a:r>
            <a:r>
              <a:rPr sz="5150" b="1" spc="5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51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150" b="1" dirty="0">
                <a:solidFill>
                  <a:srgbClr val="231F20"/>
                </a:solidFill>
                <a:latin typeface="Calibri"/>
                <a:cs typeface="Calibri"/>
              </a:rPr>
              <a:t>Expérimentation</a:t>
            </a:r>
            <a:r>
              <a:rPr sz="515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150" b="1" spc="-5" dirty="0">
                <a:solidFill>
                  <a:srgbClr val="231F20"/>
                </a:solidFill>
                <a:latin typeface="Calibri"/>
                <a:cs typeface="Calibri"/>
              </a:rPr>
              <a:t>grande </a:t>
            </a:r>
            <a:r>
              <a:rPr sz="5150" b="1" spc="10" dirty="0">
                <a:solidFill>
                  <a:srgbClr val="231F20"/>
                </a:solidFill>
                <a:latin typeface="Calibri"/>
                <a:cs typeface="Calibri"/>
              </a:rPr>
              <a:t>échelle</a:t>
            </a:r>
            <a:endParaRPr sz="5150">
              <a:latin typeface="Calibri"/>
              <a:cs typeface="Calibri"/>
            </a:endParaRPr>
          </a:p>
          <a:p>
            <a:pPr marR="402590" algn="ctr">
              <a:lnSpc>
                <a:spcPts val="7459"/>
              </a:lnSpc>
              <a:spcBef>
                <a:spcPts val="280"/>
              </a:spcBef>
            </a:pPr>
            <a:r>
              <a:rPr sz="6350" b="1" spc="-10" dirty="0">
                <a:solidFill>
                  <a:srgbClr val="231F20"/>
                </a:solidFill>
                <a:latin typeface="Calibri"/>
                <a:cs typeface="Calibri"/>
              </a:rPr>
              <a:t>Programme</a:t>
            </a:r>
            <a:r>
              <a:rPr sz="635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350" b="1" spc="10" dirty="0">
                <a:solidFill>
                  <a:srgbClr val="231F20"/>
                </a:solidFill>
                <a:latin typeface="Calibri"/>
                <a:cs typeface="Calibri"/>
              </a:rPr>
              <a:t>DRIVE</a:t>
            </a:r>
            <a:endParaRPr sz="6350">
              <a:latin typeface="Calibri"/>
              <a:cs typeface="Calibri"/>
            </a:endParaRPr>
          </a:p>
          <a:p>
            <a:pPr marR="406400" algn="ctr">
              <a:lnSpc>
                <a:spcPts val="5360"/>
              </a:lnSpc>
              <a:tabLst>
                <a:tab pos="4914265" algn="l"/>
              </a:tabLst>
            </a:pPr>
            <a:r>
              <a:rPr sz="4600" b="1" dirty="0">
                <a:solidFill>
                  <a:srgbClr val="231F20"/>
                </a:solidFill>
                <a:latin typeface="Calibri"/>
                <a:cs typeface="Calibri"/>
              </a:rPr>
              <a:t>Développement</a:t>
            </a:r>
            <a:r>
              <a:rPr sz="4600" b="1" spc="10" dirty="0">
                <a:solidFill>
                  <a:srgbClr val="231F20"/>
                </a:solidFill>
                <a:latin typeface="Calibri"/>
                <a:cs typeface="Calibri"/>
              </a:rPr>
              <a:t> de	</a:t>
            </a:r>
            <a:r>
              <a:rPr sz="4600" b="1" spc="-5" dirty="0">
                <a:solidFill>
                  <a:srgbClr val="231F20"/>
                </a:solidFill>
                <a:latin typeface="Calibri"/>
                <a:cs typeface="Calibri"/>
              </a:rPr>
              <a:t>grands</a:t>
            </a:r>
            <a:r>
              <a:rPr sz="46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600" b="1" spc="-5" dirty="0">
                <a:solidFill>
                  <a:srgbClr val="231F20"/>
                </a:solidFill>
                <a:latin typeface="Calibri"/>
                <a:cs typeface="Calibri"/>
              </a:rPr>
              <a:t>sites</a:t>
            </a:r>
            <a:r>
              <a:rPr sz="46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600" b="1" spc="-5" dirty="0">
                <a:solidFill>
                  <a:srgbClr val="231F20"/>
                </a:solidFill>
                <a:latin typeface="Calibri"/>
                <a:cs typeface="Calibri"/>
              </a:rPr>
              <a:t>expérimentaux</a:t>
            </a:r>
            <a:endParaRPr sz="4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600">
              <a:latin typeface="Calibri"/>
              <a:cs typeface="Calibri"/>
            </a:endParaRPr>
          </a:p>
          <a:p>
            <a:pPr marL="7525384">
              <a:lnSpc>
                <a:spcPct val="100000"/>
              </a:lnSpc>
              <a:spcBef>
                <a:spcPts val="3984"/>
              </a:spcBef>
            </a:pPr>
            <a:r>
              <a:rPr sz="4750" b="1" dirty="0">
                <a:solidFill>
                  <a:srgbClr val="231F20"/>
                </a:solidFill>
                <a:latin typeface="Calibri"/>
                <a:cs typeface="Calibri"/>
              </a:rPr>
              <a:t>CITIES</a:t>
            </a:r>
            <a:endParaRPr sz="4750">
              <a:latin typeface="Calibri"/>
              <a:cs typeface="Calibri"/>
            </a:endParaRPr>
          </a:p>
          <a:p>
            <a:pPr marL="7525384">
              <a:lnSpc>
                <a:spcPct val="100000"/>
              </a:lnSpc>
              <a:spcBef>
                <a:spcPts val="40"/>
              </a:spcBef>
            </a:pPr>
            <a:r>
              <a:rPr sz="4750" dirty="0">
                <a:solidFill>
                  <a:srgbClr val="231F20"/>
                </a:solidFill>
                <a:latin typeface="Calibri"/>
                <a:cs typeface="Calibri"/>
              </a:rPr>
              <a:t>Région</a:t>
            </a:r>
            <a:r>
              <a:rPr sz="47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spc="10" dirty="0">
                <a:solidFill>
                  <a:srgbClr val="231F20"/>
                </a:solidFill>
                <a:latin typeface="Calibri"/>
                <a:cs typeface="Calibri"/>
              </a:rPr>
              <a:t>Ile</a:t>
            </a:r>
            <a:r>
              <a:rPr sz="47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spc="15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475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spc="-5" dirty="0">
                <a:solidFill>
                  <a:srgbClr val="231F20"/>
                </a:solidFill>
                <a:latin typeface="Calibri"/>
                <a:cs typeface="Calibri"/>
              </a:rPr>
              <a:t>France</a:t>
            </a:r>
            <a:endParaRPr sz="47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9655" y="4026856"/>
            <a:ext cx="6090721" cy="53617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9655" y="9569336"/>
            <a:ext cx="3549622" cy="405121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284197" y="9827010"/>
            <a:ext cx="6574155" cy="2193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600" b="1" spc="-65" dirty="0">
                <a:solidFill>
                  <a:srgbClr val="231F20"/>
                </a:solidFill>
                <a:latin typeface="Calibri"/>
                <a:cs typeface="Calibri"/>
              </a:rPr>
              <a:t>MELYSSA</a:t>
            </a:r>
            <a:endParaRPr sz="460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  <a:spcBef>
                <a:spcPts val="30"/>
              </a:spcBef>
            </a:pPr>
            <a:r>
              <a:rPr sz="4750" spc="10" dirty="0">
                <a:solidFill>
                  <a:srgbClr val="231F20"/>
                </a:solidFill>
                <a:latin typeface="Calibri"/>
                <a:cs typeface="Calibri"/>
              </a:rPr>
              <a:t>Corridor </a:t>
            </a:r>
            <a:r>
              <a:rPr sz="4750" spc="-5" dirty="0">
                <a:solidFill>
                  <a:srgbClr val="231F20"/>
                </a:solidFill>
                <a:latin typeface="Calibri"/>
                <a:cs typeface="Calibri"/>
              </a:rPr>
              <a:t>reliant </a:t>
            </a:r>
            <a:r>
              <a:rPr sz="4750" spc="5" dirty="0">
                <a:solidFill>
                  <a:srgbClr val="231F20"/>
                </a:solidFill>
                <a:latin typeface="Calibri"/>
                <a:cs typeface="Calibri"/>
              </a:rPr>
              <a:t>Barcelone, </a:t>
            </a:r>
            <a:r>
              <a:rPr sz="4750" spc="-10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spc="-35" dirty="0">
                <a:solidFill>
                  <a:srgbClr val="231F20"/>
                </a:solidFill>
                <a:latin typeface="Calibri"/>
                <a:cs typeface="Calibri"/>
              </a:rPr>
              <a:t>Lyon,</a:t>
            </a:r>
            <a:r>
              <a:rPr sz="475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spc="-20" dirty="0">
                <a:solidFill>
                  <a:srgbClr val="231F20"/>
                </a:solidFill>
                <a:latin typeface="Calibri"/>
                <a:cs typeface="Calibri"/>
              </a:rPr>
              <a:t>Stuttgart</a:t>
            </a:r>
            <a:endParaRPr sz="47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0444" y="13853900"/>
            <a:ext cx="3548036" cy="368332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32462" y="14285816"/>
            <a:ext cx="12312650" cy="56381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765675">
              <a:lnSpc>
                <a:spcPct val="100000"/>
              </a:lnSpc>
              <a:spcBef>
                <a:spcPts val="125"/>
              </a:spcBef>
            </a:pPr>
            <a:r>
              <a:rPr sz="4600" b="1" dirty="0">
                <a:solidFill>
                  <a:srgbClr val="231F20"/>
                </a:solidFill>
                <a:latin typeface="Calibri"/>
                <a:cs typeface="Calibri"/>
              </a:rPr>
              <a:t>PLEIADES</a:t>
            </a:r>
            <a:endParaRPr sz="4600">
              <a:latin typeface="Calibri"/>
              <a:cs typeface="Calibri"/>
            </a:endParaRPr>
          </a:p>
          <a:p>
            <a:pPr marL="4765675" marR="2276475">
              <a:lnSpc>
                <a:spcPct val="100800"/>
              </a:lnSpc>
              <a:spcBef>
                <a:spcPts val="30"/>
              </a:spcBef>
            </a:pPr>
            <a:r>
              <a:rPr sz="4750" spc="10" dirty="0">
                <a:solidFill>
                  <a:srgbClr val="231F20"/>
                </a:solidFill>
                <a:latin typeface="Calibri"/>
                <a:cs typeface="Calibri"/>
              </a:rPr>
              <a:t>Corridor</a:t>
            </a:r>
            <a:r>
              <a:rPr sz="47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spc="-5" dirty="0">
                <a:solidFill>
                  <a:srgbClr val="231F20"/>
                </a:solidFill>
                <a:latin typeface="Calibri"/>
                <a:cs typeface="Calibri"/>
              </a:rPr>
              <a:t>reliant</a:t>
            </a:r>
            <a:r>
              <a:rPr sz="47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spc="-5" dirty="0">
                <a:solidFill>
                  <a:srgbClr val="231F20"/>
                </a:solidFill>
                <a:latin typeface="Calibri"/>
                <a:cs typeface="Calibri"/>
              </a:rPr>
              <a:t>Paris, </a:t>
            </a:r>
            <a:r>
              <a:rPr sz="4750" spc="-10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spc="5" dirty="0">
                <a:solidFill>
                  <a:srgbClr val="231F20"/>
                </a:solidFill>
                <a:latin typeface="Calibri"/>
                <a:cs typeface="Calibri"/>
              </a:rPr>
              <a:t>Lille,</a:t>
            </a:r>
            <a:r>
              <a:rPr sz="475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4750" spc="5" dirty="0">
                <a:solidFill>
                  <a:srgbClr val="231F20"/>
                </a:solidFill>
                <a:latin typeface="Calibri"/>
                <a:cs typeface="Calibri"/>
              </a:rPr>
              <a:t>Londres</a:t>
            </a:r>
            <a:endParaRPr sz="47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10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  <a:spcBef>
                <a:spcPts val="5"/>
              </a:spcBef>
            </a:pP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Programmes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menés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par des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partenaires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publics 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et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industriels </a:t>
            </a:r>
            <a:r>
              <a:rPr sz="3800" b="1" spc="-84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européens </a:t>
            </a:r>
            <a:r>
              <a:rPr sz="3800" b="1" spc="-15" dirty="0">
                <a:solidFill>
                  <a:srgbClr val="231F20"/>
                </a:solidFill>
                <a:latin typeface="Calibri"/>
                <a:cs typeface="Calibri"/>
              </a:rPr>
              <a:t>permettant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la 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normalisation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des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protocoles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5" dirty="0">
                <a:solidFill>
                  <a:srgbClr val="231F20"/>
                </a:solidFill>
                <a:latin typeface="Calibri"/>
                <a:cs typeface="Calibri"/>
              </a:rPr>
              <a:t>de </a:t>
            </a:r>
            <a:r>
              <a:rPr sz="3800" b="1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diffusion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-10" dirty="0">
                <a:solidFill>
                  <a:srgbClr val="231F20"/>
                </a:solidFill>
                <a:latin typeface="Calibri"/>
                <a:cs typeface="Calibri"/>
              </a:rPr>
              <a:t>et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spc="10" dirty="0">
                <a:solidFill>
                  <a:srgbClr val="231F20"/>
                </a:solidFill>
                <a:latin typeface="Calibri"/>
                <a:cs typeface="Calibri"/>
              </a:rPr>
              <a:t>leur</a:t>
            </a:r>
            <a:r>
              <a:rPr sz="38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231F20"/>
                </a:solidFill>
                <a:latin typeface="Calibri"/>
                <a:cs typeface="Calibri"/>
              </a:rPr>
              <a:t>industrialisation </a:t>
            </a:r>
            <a:r>
              <a:rPr sz="3800" b="1" spc="-5" dirty="0">
                <a:solidFill>
                  <a:srgbClr val="231F20"/>
                </a:solidFill>
                <a:latin typeface="Calibri"/>
                <a:cs typeface="Calibri"/>
              </a:rPr>
              <a:t>rapide.</a:t>
            </a:r>
            <a:endParaRPr sz="3800">
              <a:latin typeface="Calibri"/>
              <a:cs typeface="Calibri"/>
            </a:endParaRPr>
          </a:p>
          <a:p>
            <a:pPr marL="2611755">
              <a:lnSpc>
                <a:spcPct val="100000"/>
              </a:lnSpc>
              <a:spcBef>
                <a:spcPts val="819"/>
              </a:spcBef>
            </a:pPr>
            <a:r>
              <a:rPr sz="3200" b="1" spc="-45" dirty="0">
                <a:solidFill>
                  <a:srgbClr val="9CB3BD"/>
                </a:solidFill>
                <a:latin typeface="Calibri"/>
                <a:cs typeface="Calibri"/>
              </a:rPr>
              <a:t>L’automobile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9CB3BD"/>
                </a:solidFill>
                <a:latin typeface="Calibri"/>
                <a:cs typeface="Calibri"/>
              </a:rPr>
              <a:t>intelligente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9CB3BD"/>
                </a:solidFill>
                <a:latin typeface="Calibri"/>
                <a:cs typeface="Calibri"/>
              </a:rPr>
              <a:t>et</a:t>
            </a:r>
            <a:r>
              <a:rPr sz="3200" b="1" spc="-10" dirty="0">
                <a:solidFill>
                  <a:srgbClr val="9CB3BD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9CB3BD"/>
                </a:solidFill>
                <a:latin typeface="Calibri"/>
                <a:cs typeface="Calibri"/>
              </a:rPr>
              <a:t>communicante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732</Words>
  <Application>Microsoft Office PowerPoint</Application>
  <PresentationFormat>Personnalisé</PresentationFormat>
  <Paragraphs>242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Office Theme</vt:lpstr>
      <vt:lpstr>Y-a-t-il une demande pour des systèmes d’aide à la navigation ?</vt:lpstr>
      <vt:lpstr>« Préhistoire » des systèmes de navigation</vt:lpstr>
      <vt:lpstr>Contexte technique général au lancement du projet Atlas  : objectif général : aide à la navigation automobile</vt:lpstr>
      <vt:lpstr>Le projet ATLAS</vt:lpstr>
      <vt:lpstr>Études ergonomiques : une nécessité !</vt:lpstr>
      <vt:lpstr>RDS : Radio Data System</vt:lpstr>
      <vt:lpstr>La CARTOGRAPHIE numérique</vt:lpstr>
      <vt:lpstr>CARMINAT Phase 1</vt:lpstr>
      <vt:lpstr>CARMINAT Phase 2</vt:lpstr>
      <vt:lpstr>CARMINAT Phase 2</vt:lpstr>
      <vt:lpstr>CARMINAT Phase 3 1996 : Première commercialisation</vt:lpstr>
      <vt:lpstr>CARMINAT Phase 3</vt:lpstr>
      <vt:lpstr>Les services V-Trafic</vt:lpstr>
      <vt:lpstr>Diapositive 14</vt:lpstr>
      <vt:lpstr>TMC Traffic Message Channel</vt:lpstr>
      <vt:lpstr>TPEG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Y-a-t-il une demande pour des systèmes d’aide à la navigation ?</dc:title>
  <cp:lastModifiedBy>Alain POIGNET</cp:lastModifiedBy>
  <cp:revision>8</cp:revision>
  <dcterms:created xsi:type="dcterms:W3CDTF">2022-10-21T08:54:22Z</dcterms:created>
  <dcterms:modified xsi:type="dcterms:W3CDTF">2022-11-06T19:13:04Z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2016-05-22T00:00:00Z</vt:filetime>
  </property>
  <property fmtid="{D5CDD505-2E9C-101B-9397-08002B2CF9AE}" pid="3" name="Creator">
    <vt:lpwstr>Adobe InDesign CS5.5 (7.5)</vt:lpwstr>
  </property>
  <property fmtid="{D5CDD505-2E9C-101B-9397-08002B2CF9AE}" pid="4" name="LastSaved">
    <vt:filetime>2022-10-21T00:00:00Z</vt:filetime>
  </property>
</Properties>
</file>