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8FAADC"/>
    <a:srgbClr val="F2F2F2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19" autoAdjust="0"/>
    <p:restoredTop sz="94107" autoAdjust="0"/>
  </p:normalViewPr>
  <p:slideViewPr>
    <p:cSldViewPr snapToGrid="0">
      <p:cViewPr varScale="1">
        <p:scale>
          <a:sx n="88" d="100"/>
          <a:sy n="88" d="100"/>
        </p:scale>
        <p:origin x="510" y="-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F3910-913E-400F-ADD1-1E09DFFE8C82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A02B1C-AA87-461B-A16B-BA4435A847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53792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02B1C-AA87-461B-A16B-BA4435A84709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73243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A02B1C-AA87-461B-A16B-BA4435A8470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3562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9E69B82-98EC-F94D-4283-ECC5E055F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1DF5AAE-6E69-FA65-D4EC-0CD40F7738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8E0BC96-2FCB-1AD8-8A4F-AEE4EFA2A8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DA8-1F4B-42A4-879F-BF369D35AC7B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23294C6-A7AF-E0A4-713C-06349CAEB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5854700"/>
            <a:ext cx="4114800" cy="501650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A61B6B-11BC-AFD0-D71F-BB5A60FC6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D084-11C6-4945-87CB-4E5270567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61660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E8F9CE5-BE80-9002-A138-1D312982B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BF6069-C156-36FA-387A-80EFF44FD2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8A4056-344D-4068-08E9-96ABE8645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DA8-1F4B-42A4-879F-BF369D35AC7B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14341DC-2C3A-0F19-8EB3-676E9BD5D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0AA4DCA-9637-D24A-593A-26A10A50E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D084-11C6-4945-87CB-4E5270567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1183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DA75939-B990-3D7B-83BD-D62DB9BCD9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418BA0F-A80C-7CB3-087D-4A9F941886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BF8D10B-F1B8-A641-A862-0519901F0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DA8-1F4B-42A4-879F-BF369D35AC7B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91CE685-EB23-56A6-FD3D-AB9A61B18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BF1D99F-A10D-6746-F747-51598724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D084-11C6-4945-87CB-4E5270567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8357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EFB39BE-BF34-477C-2A90-CE71E90C8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D48A151-CB90-8C03-B755-1F267939C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6070A0-02DA-6B07-D330-8640863486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DA8-1F4B-42A4-879F-BF369D35AC7B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3BA9381-09C9-7C09-EEA9-2C093F0F56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F1D137-1E17-F881-A3F6-56AC0AC621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D084-11C6-4945-87CB-4E5270567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610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C7056DE-2A7D-2D3E-AA2F-7EDCE13E5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FDA928E-E5B8-CA89-B07A-633D8889AB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8585569-552B-6F75-38B6-9F42CAF8A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DA8-1F4B-42A4-879F-BF369D35AC7B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C2D3234-AF48-0C95-D24F-ED46186DE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7E409C-996B-140C-6B0A-D08B3A04C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D084-11C6-4945-87CB-4E5270567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671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98BB9F-F722-172C-56BD-FD35FD45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7462EE2-B05D-4A46-8E00-B446993F63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F61DA54-182A-5816-7077-6FF6CCBD11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D53413-6BB3-4546-60E7-5349E4BBA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DA8-1F4B-42A4-879F-BF369D35AC7B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1F8B43-3F06-F497-A611-2A75F6587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489B526-CD0C-45E6-DE62-4045BA743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D084-11C6-4945-87CB-4E5270567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7072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D14E41-3B2B-D61F-E4FC-A516C1B68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F76EB2-8C68-2771-5502-BEDC3EDF0C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F6BF416-7D4C-EF3D-6357-2C8423BBFD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6203FE8-50F9-2997-3C89-B7034C89C71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10AB697B-FC71-3DF4-B1F8-A4F87BBD8E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C083826D-BF4D-4C34-BEF5-A2A70573C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DA8-1F4B-42A4-879F-BF369D35AC7B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3348F189-39D4-96AD-0B9A-BC4F9185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D690E7B-412A-75EB-B28C-B7520D21A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D084-11C6-4945-87CB-4E5270567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8922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BE52032-8D08-E578-6E39-807E35027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82E2474-DEAD-84C0-EAB6-5FFC285A8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DA8-1F4B-42A4-879F-BF369D35AC7B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F9630B10-41F1-0A6F-BE3B-F784BD3D2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D3BF374-EB6F-7DBC-004A-968A9D19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D084-11C6-4945-87CB-4E5270567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478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874B35F-2F72-8D98-C14A-1520D691D9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DA8-1F4B-42A4-879F-BF369D35AC7B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F16F248A-C33B-0373-7E34-55A49C61CF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45E920D-83A7-B50C-4DB2-C5D76D3590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D084-11C6-4945-87CB-4E5270567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5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1B10767-A581-6E57-BB4C-EF1AED53B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7B72080-58E2-D909-EE38-5AF93D672A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ABB81C4-349D-5F7F-585C-D40AF9551D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7557B85-B4E9-F659-D2A8-EF61AF6204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DA8-1F4B-42A4-879F-BF369D35AC7B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9A6F68-75EC-0275-CB71-8E70BFBD9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9114535-2F85-A4FE-D820-982149A50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D084-11C6-4945-87CB-4E5270567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610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FF3FEB-B963-F2DE-F2AF-094CBFB913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2959A793-3A92-5B6A-F500-1BA6FECB0E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F145EF-0849-EE71-95F8-0BDADC5F50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C57D74A-DE87-50F8-0DD9-659F94D1A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83DA8-1F4B-42A4-879F-BF369D35AC7B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C99A80-CF9D-6AA1-0323-F7D9EE9B6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9348484-54BC-6167-18B8-9BFD3123EA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67D084-11C6-4945-87CB-4E5270567AF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9102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4E6F440-9D53-F8CB-B2FA-8BB70118E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13E6DE-5738-7AC7-9199-5A731E659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9700941-E446-49EF-BBA9-36DABBD040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83DA8-1F4B-42A4-879F-BF369D35AC7B}" type="datetimeFigureOut">
              <a:rPr lang="fr-FR" smtClean="0"/>
              <a:t>02/09/2022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75AA918-8FF6-5BD8-B29C-D4B132193B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1C679B9-EED3-4BB3-4455-670FDAEE8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67D084-11C6-4945-87CB-4E5270567AF5}" type="slidenum">
              <a:rPr lang="fr-FR" smtClean="0"/>
              <a:t>‹N°›</a:t>
            </a:fld>
            <a:endParaRPr lang="fr-FR"/>
          </a:p>
        </p:txBody>
      </p:sp>
      <p:sp>
        <p:nvSpPr>
          <p:cNvPr id="8" name="MSIPCMContentMarking" descr="{&quot;HashCode&quot;:-309203560,&quot;Placement&quot;:&quot;Footer&quot;,&quot;Top&quot;:523.8,&quot;Left&quot;:435.058655,&quot;SlideWidth&quot;:960,&quot;SlideHeight&quot;:540}">
            <a:extLst>
              <a:ext uri="{FF2B5EF4-FFF2-40B4-BE49-F238E27FC236}">
                <a16:creationId xmlns:a16="http://schemas.microsoft.com/office/drawing/2014/main" id="{FB8253D1-3BBB-4D2B-A159-33EC13B2F746}"/>
              </a:ext>
            </a:extLst>
          </p:cNvPr>
          <p:cNvSpPr txBox="1"/>
          <p:nvPr userDrawn="1"/>
        </p:nvSpPr>
        <p:spPr>
          <a:xfrm>
            <a:off x="5525245" y="6652260"/>
            <a:ext cx="1141510" cy="20574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fr-FR" sz="800">
                <a:solidFill>
                  <a:srgbClr val="ED7D31"/>
                </a:solidFill>
                <a:latin typeface="Helvetica 75 Bold" panose="020B0804020202020204" pitchFamily="34" charset="0"/>
              </a:rPr>
              <a:t>Orange Restricted</a:t>
            </a:r>
          </a:p>
        </p:txBody>
      </p:sp>
    </p:spTree>
    <p:extLst>
      <p:ext uri="{BB962C8B-B14F-4D97-AF65-F5344CB8AC3E}">
        <p14:creationId xmlns:p14="http://schemas.microsoft.com/office/powerpoint/2010/main" val="371431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26" Type="http://schemas.openxmlformats.org/officeDocument/2006/relationships/image" Target="../media/image19.png"/><Relationship Id="rId3" Type="http://schemas.openxmlformats.org/officeDocument/2006/relationships/image" Target="../media/image22.png"/><Relationship Id="rId21" Type="http://schemas.openxmlformats.org/officeDocument/2006/relationships/image" Target="../media/image39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5" Type="http://schemas.openxmlformats.org/officeDocument/2006/relationships/image" Target="../media/image43.png"/><Relationship Id="rId33" Type="http://schemas.openxmlformats.org/officeDocument/2006/relationships/image" Target="../media/image5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17.png"/><Relationship Id="rId24" Type="http://schemas.openxmlformats.org/officeDocument/2006/relationships/image" Target="../media/image42.png"/><Relationship Id="rId32" Type="http://schemas.openxmlformats.org/officeDocument/2006/relationships/image" Target="../media/image49.png"/><Relationship Id="rId5" Type="http://schemas.openxmlformats.org/officeDocument/2006/relationships/image" Target="../media/image24.png"/><Relationship Id="rId15" Type="http://schemas.openxmlformats.org/officeDocument/2006/relationships/image" Target="../media/image33.png"/><Relationship Id="rId23" Type="http://schemas.openxmlformats.org/officeDocument/2006/relationships/image" Target="../media/image41.png"/><Relationship Id="rId28" Type="http://schemas.openxmlformats.org/officeDocument/2006/relationships/image" Target="../media/image45.png"/><Relationship Id="rId10" Type="http://schemas.openxmlformats.org/officeDocument/2006/relationships/image" Target="../media/image29.png"/><Relationship Id="rId19" Type="http://schemas.openxmlformats.org/officeDocument/2006/relationships/image" Target="../media/image37.png"/><Relationship Id="rId31" Type="http://schemas.openxmlformats.org/officeDocument/2006/relationships/image" Target="../media/image4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4.png"/><Relationship Id="rId30" Type="http://schemas.openxmlformats.org/officeDocument/2006/relationships/image" Target="../media/image47.jpeg"/><Relationship Id="rId8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png"/><Relationship Id="rId18" Type="http://schemas.openxmlformats.org/officeDocument/2006/relationships/image" Target="../media/image64.png"/><Relationship Id="rId26" Type="http://schemas.openxmlformats.org/officeDocument/2006/relationships/image" Target="../media/image72.png"/><Relationship Id="rId3" Type="http://schemas.openxmlformats.org/officeDocument/2006/relationships/image" Target="../media/image51.png"/><Relationship Id="rId21" Type="http://schemas.openxmlformats.org/officeDocument/2006/relationships/image" Target="../media/image67.png"/><Relationship Id="rId34" Type="http://schemas.openxmlformats.org/officeDocument/2006/relationships/image" Target="../media/image80.png"/><Relationship Id="rId7" Type="http://schemas.openxmlformats.org/officeDocument/2006/relationships/image" Target="../media/image55.png"/><Relationship Id="rId12" Type="http://schemas.openxmlformats.org/officeDocument/2006/relationships/image" Target="../media/image33.png"/><Relationship Id="rId17" Type="http://schemas.openxmlformats.org/officeDocument/2006/relationships/image" Target="../media/image63.png"/><Relationship Id="rId25" Type="http://schemas.openxmlformats.org/officeDocument/2006/relationships/image" Target="../media/image71.png"/><Relationship Id="rId33" Type="http://schemas.openxmlformats.org/officeDocument/2006/relationships/image" Target="../media/image79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2.png"/><Relationship Id="rId20" Type="http://schemas.openxmlformats.org/officeDocument/2006/relationships/image" Target="../media/image66.png"/><Relationship Id="rId29" Type="http://schemas.openxmlformats.org/officeDocument/2006/relationships/image" Target="../media/image7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32.png"/><Relationship Id="rId24" Type="http://schemas.openxmlformats.org/officeDocument/2006/relationships/image" Target="../media/image70.png"/><Relationship Id="rId32" Type="http://schemas.openxmlformats.org/officeDocument/2006/relationships/image" Target="../media/image78.png"/><Relationship Id="rId5" Type="http://schemas.openxmlformats.org/officeDocument/2006/relationships/image" Target="../media/image53.png"/><Relationship Id="rId15" Type="http://schemas.openxmlformats.org/officeDocument/2006/relationships/image" Target="../media/image61.png"/><Relationship Id="rId23" Type="http://schemas.openxmlformats.org/officeDocument/2006/relationships/image" Target="../media/image69.png"/><Relationship Id="rId28" Type="http://schemas.openxmlformats.org/officeDocument/2006/relationships/image" Target="../media/image74.png"/><Relationship Id="rId36" Type="http://schemas.openxmlformats.org/officeDocument/2006/relationships/image" Target="../media/image82.png"/><Relationship Id="rId10" Type="http://schemas.openxmlformats.org/officeDocument/2006/relationships/image" Target="../media/image58.png"/><Relationship Id="rId19" Type="http://schemas.openxmlformats.org/officeDocument/2006/relationships/image" Target="../media/image65.png"/><Relationship Id="rId31" Type="http://schemas.openxmlformats.org/officeDocument/2006/relationships/image" Target="../media/image77.pn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0.png"/><Relationship Id="rId22" Type="http://schemas.openxmlformats.org/officeDocument/2006/relationships/image" Target="../media/image68.png"/><Relationship Id="rId27" Type="http://schemas.openxmlformats.org/officeDocument/2006/relationships/image" Target="../media/image73.png"/><Relationship Id="rId30" Type="http://schemas.openxmlformats.org/officeDocument/2006/relationships/image" Target="../media/image76.png"/><Relationship Id="rId35" Type="http://schemas.openxmlformats.org/officeDocument/2006/relationships/image" Target="../media/image81.jpeg"/><Relationship Id="rId8" Type="http://schemas.openxmlformats.org/officeDocument/2006/relationships/image" Target="../media/image56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26" Type="http://schemas.openxmlformats.org/officeDocument/2006/relationships/image" Target="../media/image105.png"/><Relationship Id="rId39" Type="http://schemas.openxmlformats.org/officeDocument/2006/relationships/image" Target="../media/image118.png"/><Relationship Id="rId21" Type="http://schemas.openxmlformats.org/officeDocument/2006/relationships/image" Target="../media/image100.png"/><Relationship Id="rId34" Type="http://schemas.openxmlformats.org/officeDocument/2006/relationships/image" Target="../media/image113.png"/><Relationship Id="rId42" Type="http://schemas.openxmlformats.org/officeDocument/2006/relationships/image" Target="../media/image121.png"/><Relationship Id="rId47" Type="http://schemas.openxmlformats.org/officeDocument/2006/relationships/image" Target="../media/image125.png"/><Relationship Id="rId7" Type="http://schemas.openxmlformats.org/officeDocument/2006/relationships/image" Target="../media/image32.png"/><Relationship Id="rId2" Type="http://schemas.openxmlformats.org/officeDocument/2006/relationships/image" Target="../media/image83.jpeg"/><Relationship Id="rId16" Type="http://schemas.openxmlformats.org/officeDocument/2006/relationships/image" Target="../media/image95.png"/><Relationship Id="rId29" Type="http://schemas.openxmlformats.org/officeDocument/2006/relationships/image" Target="../media/image108.png"/><Relationship Id="rId11" Type="http://schemas.openxmlformats.org/officeDocument/2006/relationships/image" Target="../media/image90.png"/><Relationship Id="rId24" Type="http://schemas.openxmlformats.org/officeDocument/2006/relationships/image" Target="../media/image103.png"/><Relationship Id="rId32" Type="http://schemas.openxmlformats.org/officeDocument/2006/relationships/image" Target="../media/image111.png"/><Relationship Id="rId37" Type="http://schemas.openxmlformats.org/officeDocument/2006/relationships/image" Target="../media/image116.png"/><Relationship Id="rId40" Type="http://schemas.openxmlformats.org/officeDocument/2006/relationships/image" Target="../media/image119.jpeg"/><Relationship Id="rId45" Type="http://schemas.openxmlformats.org/officeDocument/2006/relationships/image" Target="../media/image123.png"/><Relationship Id="rId5" Type="http://schemas.openxmlformats.org/officeDocument/2006/relationships/image" Target="../media/image86.png"/><Relationship Id="rId15" Type="http://schemas.openxmlformats.org/officeDocument/2006/relationships/image" Target="../media/image94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36" Type="http://schemas.openxmlformats.org/officeDocument/2006/relationships/image" Target="../media/image115.png"/><Relationship Id="rId49" Type="http://schemas.openxmlformats.org/officeDocument/2006/relationships/image" Target="../media/image127.png"/><Relationship Id="rId10" Type="http://schemas.openxmlformats.org/officeDocument/2006/relationships/image" Target="../media/image89.png"/><Relationship Id="rId19" Type="http://schemas.openxmlformats.org/officeDocument/2006/relationships/image" Target="../media/image98.png"/><Relationship Id="rId31" Type="http://schemas.openxmlformats.org/officeDocument/2006/relationships/image" Target="../media/image110.png"/><Relationship Id="rId44" Type="http://schemas.openxmlformats.org/officeDocument/2006/relationships/image" Target="../media/image79.png"/><Relationship Id="rId4" Type="http://schemas.openxmlformats.org/officeDocument/2006/relationships/image" Target="../media/image85.png"/><Relationship Id="rId9" Type="http://schemas.openxmlformats.org/officeDocument/2006/relationships/image" Target="../media/image88.png"/><Relationship Id="rId14" Type="http://schemas.openxmlformats.org/officeDocument/2006/relationships/image" Target="../media/image93.png"/><Relationship Id="rId22" Type="http://schemas.openxmlformats.org/officeDocument/2006/relationships/image" Target="../media/image101.png"/><Relationship Id="rId27" Type="http://schemas.openxmlformats.org/officeDocument/2006/relationships/image" Target="../media/image106.png"/><Relationship Id="rId30" Type="http://schemas.openxmlformats.org/officeDocument/2006/relationships/image" Target="../media/image109.png"/><Relationship Id="rId35" Type="http://schemas.openxmlformats.org/officeDocument/2006/relationships/image" Target="../media/image114.png"/><Relationship Id="rId43" Type="http://schemas.openxmlformats.org/officeDocument/2006/relationships/image" Target="../media/image122.png"/><Relationship Id="rId48" Type="http://schemas.openxmlformats.org/officeDocument/2006/relationships/image" Target="../media/image126.jpeg"/><Relationship Id="rId8" Type="http://schemas.openxmlformats.org/officeDocument/2006/relationships/image" Target="../media/image33.png"/><Relationship Id="rId3" Type="http://schemas.openxmlformats.org/officeDocument/2006/relationships/image" Target="../media/image84.png"/><Relationship Id="rId12" Type="http://schemas.openxmlformats.org/officeDocument/2006/relationships/image" Target="../media/image91.png"/><Relationship Id="rId17" Type="http://schemas.openxmlformats.org/officeDocument/2006/relationships/image" Target="../media/image96.png"/><Relationship Id="rId25" Type="http://schemas.openxmlformats.org/officeDocument/2006/relationships/image" Target="../media/image104.png"/><Relationship Id="rId33" Type="http://schemas.openxmlformats.org/officeDocument/2006/relationships/image" Target="../media/image112.png"/><Relationship Id="rId38" Type="http://schemas.openxmlformats.org/officeDocument/2006/relationships/image" Target="../media/image117.png"/><Relationship Id="rId46" Type="http://schemas.openxmlformats.org/officeDocument/2006/relationships/image" Target="../media/image124.png"/><Relationship Id="rId20" Type="http://schemas.openxmlformats.org/officeDocument/2006/relationships/image" Target="../media/image99.png"/><Relationship Id="rId41" Type="http://schemas.openxmlformats.org/officeDocument/2006/relationships/image" Target="../media/image1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39.png"/><Relationship Id="rId18" Type="http://schemas.openxmlformats.org/officeDocument/2006/relationships/image" Target="../media/image143.png"/><Relationship Id="rId26" Type="http://schemas.openxmlformats.org/officeDocument/2006/relationships/image" Target="../media/image151.png"/><Relationship Id="rId3" Type="http://schemas.openxmlformats.org/officeDocument/2006/relationships/image" Target="../media/image129.png"/><Relationship Id="rId21" Type="http://schemas.openxmlformats.org/officeDocument/2006/relationships/image" Target="../media/image146.png"/><Relationship Id="rId34" Type="http://schemas.openxmlformats.org/officeDocument/2006/relationships/image" Target="../media/image1.png"/><Relationship Id="rId7" Type="http://schemas.openxmlformats.org/officeDocument/2006/relationships/image" Target="../media/image133.png"/><Relationship Id="rId12" Type="http://schemas.openxmlformats.org/officeDocument/2006/relationships/image" Target="../media/image138.png"/><Relationship Id="rId17" Type="http://schemas.openxmlformats.org/officeDocument/2006/relationships/image" Target="../media/image142.png"/><Relationship Id="rId25" Type="http://schemas.openxmlformats.org/officeDocument/2006/relationships/image" Target="../media/image150.png"/><Relationship Id="rId33" Type="http://schemas.openxmlformats.org/officeDocument/2006/relationships/image" Target="../media/image89.png"/><Relationship Id="rId2" Type="http://schemas.openxmlformats.org/officeDocument/2006/relationships/image" Target="../media/image128.png"/><Relationship Id="rId16" Type="http://schemas.openxmlformats.org/officeDocument/2006/relationships/image" Target="../media/image141.png"/><Relationship Id="rId20" Type="http://schemas.openxmlformats.org/officeDocument/2006/relationships/image" Target="../media/image145.png"/><Relationship Id="rId29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2.png"/><Relationship Id="rId11" Type="http://schemas.openxmlformats.org/officeDocument/2006/relationships/image" Target="../media/image137.png"/><Relationship Id="rId24" Type="http://schemas.openxmlformats.org/officeDocument/2006/relationships/image" Target="../media/image149.png"/><Relationship Id="rId32" Type="http://schemas.openxmlformats.org/officeDocument/2006/relationships/image" Target="../media/image32.png"/><Relationship Id="rId5" Type="http://schemas.openxmlformats.org/officeDocument/2006/relationships/image" Target="../media/image131.png"/><Relationship Id="rId15" Type="http://schemas.openxmlformats.org/officeDocument/2006/relationships/image" Target="../media/image140.png"/><Relationship Id="rId23" Type="http://schemas.openxmlformats.org/officeDocument/2006/relationships/image" Target="../media/image148.png"/><Relationship Id="rId28" Type="http://schemas.openxmlformats.org/officeDocument/2006/relationships/image" Target="../media/image152.png"/><Relationship Id="rId36" Type="http://schemas.openxmlformats.org/officeDocument/2006/relationships/image" Target="../media/image156.jpg"/><Relationship Id="rId10" Type="http://schemas.openxmlformats.org/officeDocument/2006/relationships/image" Target="../media/image136.png"/><Relationship Id="rId19" Type="http://schemas.openxmlformats.org/officeDocument/2006/relationships/image" Target="../media/image144.png"/><Relationship Id="rId31" Type="http://schemas.openxmlformats.org/officeDocument/2006/relationships/image" Target="../media/image155.jpeg"/><Relationship Id="rId4" Type="http://schemas.openxmlformats.org/officeDocument/2006/relationships/image" Target="../media/image130.png"/><Relationship Id="rId9" Type="http://schemas.openxmlformats.org/officeDocument/2006/relationships/image" Target="../media/image135.png"/><Relationship Id="rId14" Type="http://schemas.openxmlformats.org/officeDocument/2006/relationships/image" Target="../media/image123.png"/><Relationship Id="rId22" Type="http://schemas.openxmlformats.org/officeDocument/2006/relationships/image" Target="../media/image147.png"/><Relationship Id="rId27" Type="http://schemas.openxmlformats.org/officeDocument/2006/relationships/image" Target="../media/image49.png"/><Relationship Id="rId30" Type="http://schemas.openxmlformats.org/officeDocument/2006/relationships/image" Target="../media/image154.png"/><Relationship Id="rId35" Type="http://schemas.openxmlformats.org/officeDocument/2006/relationships/image" Target="../media/image116.png"/><Relationship Id="rId8" Type="http://schemas.openxmlformats.org/officeDocument/2006/relationships/image" Target="../media/image1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1B2E9196-C793-9FB2-710D-57F46CE55292}"/>
              </a:ext>
            </a:extLst>
          </p:cNvPr>
          <p:cNvSpPr txBox="1"/>
          <p:nvPr/>
        </p:nvSpPr>
        <p:spPr>
          <a:xfrm>
            <a:off x="2121753" y="4905580"/>
            <a:ext cx="9224687" cy="10772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3200" dirty="0">
                <a:latin typeface="Helvetica 75 Bold" panose="020B0804020202020204" pitchFamily="34" charset="0"/>
              </a:rPr>
              <a:t>D</a:t>
            </a:r>
            <a:r>
              <a:rPr lang="fr-FR" sz="3200" b="0" i="0" dirty="0">
                <a:effectLst/>
                <a:latin typeface="Helvetica 75 Bold" panose="020B0804020202020204" pitchFamily="34" charset="0"/>
              </a:rPr>
              <a:t>u CCETT à </a:t>
            </a:r>
            <a:r>
              <a:rPr lang="fr-FR" sz="3200" b="0" i="0" dirty="0">
                <a:solidFill>
                  <a:schemeClr val="accent2"/>
                </a:solidFill>
                <a:effectLst/>
                <a:latin typeface="Helvetica 75 Bold" panose="020B0804020202020204" pitchFamily="34" charset="0"/>
              </a:rPr>
              <a:t>Orange</a:t>
            </a:r>
            <a:r>
              <a:rPr lang="fr-FR" sz="3200" b="0" i="0" dirty="0">
                <a:effectLst/>
                <a:latin typeface="Helvetica 75 Bold" panose="020B0804020202020204" pitchFamily="34" charset="0"/>
              </a:rPr>
              <a:t> Innovation, </a:t>
            </a:r>
          </a:p>
          <a:p>
            <a:pPr algn="ctr"/>
            <a:r>
              <a:rPr lang="fr-FR" sz="3200" b="1" i="0" dirty="0">
                <a:effectLst/>
                <a:latin typeface="Helvetica 75 Bold" panose="020B0804020202020204" pitchFamily="34" charset="0"/>
              </a:rPr>
              <a:t>50 ans d'innovation « télécom et audiovisuel »</a:t>
            </a:r>
            <a:endParaRPr lang="fr-FR" sz="3200" b="1" dirty="0">
              <a:latin typeface="Helvetica 75 Bold" panose="020B0804020202020204" pitchFamily="34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F9BEE93-962D-6B0F-446A-D204ECF72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439" y="5881392"/>
            <a:ext cx="865562" cy="820598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BBBB8859-3250-125F-5AEB-6913FB3F2725}"/>
              </a:ext>
            </a:extLst>
          </p:cNvPr>
          <p:cNvSpPr txBox="1"/>
          <p:nvPr/>
        </p:nvSpPr>
        <p:spPr>
          <a:xfrm>
            <a:off x="2384631" y="540015"/>
            <a:ext cx="2120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  <a:latin typeface="Helvetica 75 Bold" panose="020B0804020202020204" pitchFamily="34" charset="0"/>
              </a:rPr>
              <a:t>1972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8AF2DAA5-42A0-7C8A-61B2-652D8B94BFC9}"/>
              </a:ext>
            </a:extLst>
          </p:cNvPr>
          <p:cNvSpPr txBox="1"/>
          <p:nvPr/>
        </p:nvSpPr>
        <p:spPr>
          <a:xfrm>
            <a:off x="9226092" y="597229"/>
            <a:ext cx="2120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solidFill>
                  <a:schemeClr val="accent2"/>
                </a:solidFill>
                <a:latin typeface="Helvetica 75 Bold" panose="020B0804020202020204" pitchFamily="34" charset="0"/>
              </a:rPr>
              <a:t>2022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576ADF2B-2B8D-4735-BC9E-E896DD17B82F}"/>
              </a:ext>
            </a:extLst>
          </p:cNvPr>
          <p:cNvGrpSpPr/>
          <p:nvPr/>
        </p:nvGrpSpPr>
        <p:grpSpPr>
          <a:xfrm>
            <a:off x="2384631" y="1026879"/>
            <a:ext cx="7766744" cy="2976801"/>
            <a:chOff x="2384631" y="1026879"/>
            <a:chExt cx="7766744" cy="2976801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111B16E0-C87E-4F92-AF50-6EC77688E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84631" y="1026879"/>
              <a:ext cx="7766744" cy="2976801"/>
            </a:xfrm>
            <a:prstGeom prst="rect">
              <a:avLst/>
            </a:prstGeom>
          </p:spPr>
        </p:pic>
        <p:pic>
          <p:nvPicPr>
            <p:cNvPr id="1026" name="Picture 2" descr="CCETT — WikiA3C7">
              <a:extLst>
                <a:ext uri="{FF2B5EF4-FFF2-40B4-BE49-F238E27FC236}">
                  <a16:creationId xmlns:a16="http://schemas.microsoft.com/office/drawing/2014/main" id="{E33F528C-950E-469A-B28E-BC8C7A108A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69146" y="1431330"/>
              <a:ext cx="3005546" cy="20841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55224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38B898C2-0E7C-4DFC-B3D4-11735A8B6355}"/>
              </a:ext>
            </a:extLst>
          </p:cNvPr>
          <p:cNvSpPr txBox="1"/>
          <p:nvPr/>
        </p:nvSpPr>
        <p:spPr>
          <a:xfrm flipH="1">
            <a:off x="1245024" y="1913829"/>
            <a:ext cx="73615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1972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C5C3099-C462-774F-6151-9110A83F4804}"/>
              </a:ext>
            </a:extLst>
          </p:cNvPr>
          <p:cNvSpPr txBox="1"/>
          <p:nvPr/>
        </p:nvSpPr>
        <p:spPr>
          <a:xfrm flipH="1">
            <a:off x="10749813" y="1913829"/>
            <a:ext cx="73615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1981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6D8B564-AA89-D47A-6D52-EC1AECE99CE8}"/>
              </a:ext>
            </a:extLst>
          </p:cNvPr>
          <p:cNvSpPr txBox="1"/>
          <p:nvPr/>
        </p:nvSpPr>
        <p:spPr>
          <a:xfrm flipH="1">
            <a:off x="2491718" y="1913829"/>
            <a:ext cx="41976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73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2E7F5216-8BFE-BE36-54C4-E811F6DAC80F}"/>
              </a:ext>
            </a:extLst>
          </p:cNvPr>
          <p:cNvSpPr txBox="1"/>
          <p:nvPr/>
        </p:nvSpPr>
        <p:spPr>
          <a:xfrm flipH="1">
            <a:off x="3590991" y="1913829"/>
            <a:ext cx="43467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74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BCC02F89-E69F-8D62-FB5E-E4381F1FE3A2}"/>
              </a:ext>
            </a:extLst>
          </p:cNvPr>
          <p:cNvSpPr txBox="1"/>
          <p:nvPr/>
        </p:nvSpPr>
        <p:spPr>
          <a:xfrm flipH="1">
            <a:off x="4671710" y="1913829"/>
            <a:ext cx="42373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75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F370CFFC-DCCC-90CB-B1D4-4685610855E3}"/>
              </a:ext>
            </a:extLst>
          </p:cNvPr>
          <p:cNvSpPr txBox="1"/>
          <p:nvPr/>
        </p:nvSpPr>
        <p:spPr>
          <a:xfrm flipH="1">
            <a:off x="5714315" y="1913829"/>
            <a:ext cx="43400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76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51D257F4-3C43-E8C5-2424-629183318932}"/>
              </a:ext>
            </a:extLst>
          </p:cNvPr>
          <p:cNvSpPr txBox="1"/>
          <p:nvPr/>
        </p:nvSpPr>
        <p:spPr>
          <a:xfrm flipH="1">
            <a:off x="6755106" y="1913829"/>
            <a:ext cx="44537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77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A58E53FD-BE0C-85B2-E1B4-881C80D6CCEB}"/>
              </a:ext>
            </a:extLst>
          </p:cNvPr>
          <p:cNvSpPr txBox="1"/>
          <p:nvPr/>
        </p:nvSpPr>
        <p:spPr>
          <a:xfrm flipH="1">
            <a:off x="7754810" y="1913829"/>
            <a:ext cx="43666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78</a:t>
            </a:r>
          </a:p>
        </p:txBody>
      </p:sp>
      <p:sp>
        <p:nvSpPr>
          <p:cNvPr id="45" name="ZoneTexte 44">
            <a:extLst>
              <a:ext uri="{FF2B5EF4-FFF2-40B4-BE49-F238E27FC236}">
                <a16:creationId xmlns:a16="http://schemas.microsoft.com/office/drawing/2014/main" id="{B4773C24-94CF-C93B-011E-2EF3B0627670}"/>
              </a:ext>
            </a:extLst>
          </p:cNvPr>
          <p:cNvSpPr txBox="1"/>
          <p:nvPr/>
        </p:nvSpPr>
        <p:spPr>
          <a:xfrm flipH="1">
            <a:off x="8811997" y="1913829"/>
            <a:ext cx="41796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79</a:t>
            </a: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607A1C61-F615-523E-2346-9F692559F9E7}"/>
              </a:ext>
            </a:extLst>
          </p:cNvPr>
          <p:cNvSpPr txBox="1"/>
          <p:nvPr/>
        </p:nvSpPr>
        <p:spPr>
          <a:xfrm flipH="1">
            <a:off x="9646981" y="1913829"/>
            <a:ext cx="71612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1980</a:t>
            </a:r>
          </a:p>
        </p:txBody>
      </p:sp>
      <p:sp>
        <p:nvSpPr>
          <p:cNvPr id="95" name="ZoneTexte 94">
            <a:extLst>
              <a:ext uri="{FF2B5EF4-FFF2-40B4-BE49-F238E27FC236}">
                <a16:creationId xmlns:a16="http://schemas.microsoft.com/office/drawing/2014/main" id="{8C658390-E9EE-A6C0-53A6-DBD145150234}"/>
              </a:ext>
            </a:extLst>
          </p:cNvPr>
          <p:cNvSpPr txBox="1"/>
          <p:nvPr/>
        </p:nvSpPr>
        <p:spPr>
          <a:xfrm>
            <a:off x="1140536" y="1481470"/>
            <a:ext cx="8621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Atari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016524E-0027-4897-B548-EE1397627B0F}"/>
              </a:ext>
            </a:extLst>
          </p:cNvPr>
          <p:cNvSpPr/>
          <p:nvPr/>
        </p:nvSpPr>
        <p:spPr>
          <a:xfrm>
            <a:off x="-10220" y="5529522"/>
            <a:ext cx="12202220" cy="13919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Flèche : droite 5">
            <a:extLst>
              <a:ext uri="{FF2B5EF4-FFF2-40B4-BE49-F238E27FC236}">
                <a16:creationId xmlns:a16="http://schemas.microsoft.com/office/drawing/2014/main" id="{B14EA1D5-DA04-7516-B0B8-A548E9CE8AEB}"/>
              </a:ext>
            </a:extLst>
          </p:cNvPr>
          <p:cNvSpPr/>
          <p:nvPr/>
        </p:nvSpPr>
        <p:spPr>
          <a:xfrm>
            <a:off x="0" y="2244912"/>
            <a:ext cx="12055817" cy="231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000" dirty="0">
              <a:highlight>
                <a:srgbClr val="FFFF00"/>
              </a:highlight>
              <a:latin typeface="Helvetica 55 Roman" panose="020B0604020202020204" pitchFamily="34" charset="0"/>
            </a:endParaRPr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1C608633-5202-FD31-0D76-3B40BA54E5C2}"/>
              </a:ext>
            </a:extLst>
          </p:cNvPr>
          <p:cNvSpPr txBox="1"/>
          <p:nvPr/>
        </p:nvSpPr>
        <p:spPr>
          <a:xfrm>
            <a:off x="6544464" y="1471022"/>
            <a:ext cx="7933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Helvetica 55 Roman" panose="020B0604020202020204" pitchFamily="34" charset="0"/>
              </a:rPr>
              <a:t>Apple II</a:t>
            </a:r>
          </a:p>
        </p:txBody>
      </p:sp>
      <p:sp>
        <p:nvSpPr>
          <p:cNvPr id="50" name="ZoneTexte 49">
            <a:extLst>
              <a:ext uri="{FF2B5EF4-FFF2-40B4-BE49-F238E27FC236}">
                <a16:creationId xmlns:a16="http://schemas.microsoft.com/office/drawing/2014/main" id="{5902C6ED-0620-6779-EDE5-E925CD818CAE}"/>
              </a:ext>
            </a:extLst>
          </p:cNvPr>
          <p:cNvSpPr txBox="1"/>
          <p:nvPr/>
        </p:nvSpPr>
        <p:spPr>
          <a:xfrm>
            <a:off x="3868420" y="1431541"/>
            <a:ext cx="21170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8080 8bits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70E89FA2-5324-3870-AFA2-1C03C37DFC49}"/>
              </a:ext>
            </a:extLst>
          </p:cNvPr>
          <p:cNvSpPr txBox="1"/>
          <p:nvPr/>
        </p:nvSpPr>
        <p:spPr>
          <a:xfrm>
            <a:off x="8599483" y="1431541"/>
            <a:ext cx="1305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Helvetica 55 Roman" panose="020B0604020202020204" pitchFamily="34" charset="0"/>
              </a:rPr>
              <a:t>Walkman</a:t>
            </a:r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B784CD47-5A4E-561A-2F63-0FA51A4046C1}"/>
              </a:ext>
            </a:extLst>
          </p:cNvPr>
          <p:cNvSpPr txBox="1"/>
          <p:nvPr/>
        </p:nvSpPr>
        <p:spPr>
          <a:xfrm>
            <a:off x="2003900" y="1323341"/>
            <a:ext cx="1305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Souris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30741D5A-FED5-5428-D4F5-98C576181B6C}"/>
              </a:ext>
            </a:extLst>
          </p:cNvPr>
          <p:cNvSpPr txBox="1"/>
          <p:nvPr/>
        </p:nvSpPr>
        <p:spPr>
          <a:xfrm>
            <a:off x="10764977" y="1431459"/>
            <a:ext cx="652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Helvetica 55 Roman" panose="020B0604020202020204" pitchFamily="34" charset="0"/>
              </a:rPr>
              <a:t>IBM-PC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36C1734D-AF41-CCDC-B132-7B07DB172094}"/>
              </a:ext>
            </a:extLst>
          </p:cNvPr>
          <p:cNvSpPr txBox="1"/>
          <p:nvPr/>
        </p:nvSpPr>
        <p:spPr>
          <a:xfrm>
            <a:off x="7338955" y="1431541"/>
            <a:ext cx="1305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Norme VHS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F3DC3BCA-784E-356D-1E1C-2290D456A698}"/>
              </a:ext>
            </a:extLst>
          </p:cNvPr>
          <p:cNvSpPr txBox="1"/>
          <p:nvPr/>
        </p:nvSpPr>
        <p:spPr>
          <a:xfrm rot="16200000">
            <a:off x="-946988" y="958458"/>
            <a:ext cx="223255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Helvetica 75 Bold" panose="020B0804020202020204" pitchFamily="34" charset="0"/>
              </a:rPr>
              <a:t>Le monde a changé ! 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FBA3726E-9EB5-8115-BC47-9D910811B54B}"/>
              </a:ext>
            </a:extLst>
          </p:cNvPr>
          <p:cNvSpPr txBox="1"/>
          <p:nvPr/>
        </p:nvSpPr>
        <p:spPr>
          <a:xfrm rot="16200000">
            <a:off x="-1364669" y="3836520"/>
            <a:ext cx="304745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Helvetica 75 Bold" panose="020B0804020202020204" pitchFamily="34" charset="0"/>
              </a:rPr>
              <a:t>On y a contribué !</a:t>
            </a:r>
          </a:p>
        </p:txBody>
      </p:sp>
      <p:pic>
        <p:nvPicPr>
          <p:cNvPr id="27" name="Image 26">
            <a:extLst>
              <a:ext uri="{FF2B5EF4-FFF2-40B4-BE49-F238E27FC236}">
                <a16:creationId xmlns:a16="http://schemas.microsoft.com/office/drawing/2014/main" id="{CD8072AD-47D4-082D-5359-69FAD7381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3557" y="1042661"/>
            <a:ext cx="656000" cy="421502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C86538C6-5E9E-16D9-0D62-39436D546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043" y="1013619"/>
            <a:ext cx="593121" cy="422964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398E872B-F45E-1EC7-40CC-44441D8A13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8667" y="1144409"/>
            <a:ext cx="560137" cy="275321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32AFFEC3-F041-398C-CA58-B1CA592C8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83410" y="1058307"/>
            <a:ext cx="339985" cy="293834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4827648-03EC-84A8-0B2B-C1E81D0238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5149" y="1000584"/>
            <a:ext cx="535737" cy="435999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82C9DFC9-B84A-EC39-7121-5569C286E6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47463" y="1130709"/>
            <a:ext cx="549788" cy="315970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38F0B656-B849-A3F1-591E-826EA3C94FCA}"/>
              </a:ext>
            </a:extLst>
          </p:cNvPr>
          <p:cNvSpPr txBox="1"/>
          <p:nvPr/>
        </p:nvSpPr>
        <p:spPr>
          <a:xfrm>
            <a:off x="3095563" y="1431541"/>
            <a:ext cx="1305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Carte à puce</a:t>
            </a:r>
          </a:p>
        </p:txBody>
      </p:sp>
      <p:sp>
        <p:nvSpPr>
          <p:cNvPr id="30" name="ZoneTexte 29">
            <a:extLst>
              <a:ext uri="{FF2B5EF4-FFF2-40B4-BE49-F238E27FC236}">
                <a16:creationId xmlns:a16="http://schemas.microsoft.com/office/drawing/2014/main" id="{65D5E5D0-4135-AC14-87B6-9DF77E6CAAC5}"/>
              </a:ext>
            </a:extLst>
          </p:cNvPr>
          <p:cNvSpPr txBox="1"/>
          <p:nvPr/>
        </p:nvSpPr>
        <p:spPr>
          <a:xfrm>
            <a:off x="5248928" y="1431541"/>
            <a:ext cx="1305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atin typeface="Helvetica 55 Roman" panose="020B0604020202020204" pitchFamily="34" charset="0"/>
              </a:rPr>
              <a:t>Cray</a:t>
            </a:r>
            <a:r>
              <a:rPr lang="fr-FR" sz="1200" dirty="0">
                <a:latin typeface="Helvetica 55 Roman" panose="020B0604020202020204" pitchFamily="34" charset="0"/>
              </a:rPr>
              <a:t> 1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E7E2EC8C-E903-4AAD-2821-6803CDA06D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03345" y="869231"/>
            <a:ext cx="613866" cy="570242"/>
          </a:xfrm>
          <a:prstGeom prst="rect">
            <a:avLst/>
          </a:prstGeom>
        </p:spPr>
      </p:pic>
      <p:pic>
        <p:nvPicPr>
          <p:cNvPr id="37" name="Image 36">
            <a:extLst>
              <a:ext uri="{FF2B5EF4-FFF2-40B4-BE49-F238E27FC236}">
                <a16:creationId xmlns:a16="http://schemas.microsoft.com/office/drawing/2014/main" id="{6DC037B1-E488-6BD2-4EA3-06EBCF2278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53388" y="993951"/>
            <a:ext cx="478642" cy="470665"/>
          </a:xfrm>
          <a:prstGeom prst="rect">
            <a:avLst/>
          </a:prstGeom>
        </p:spPr>
      </p:pic>
      <p:pic>
        <p:nvPicPr>
          <p:cNvPr id="44" name="Image 43">
            <a:extLst>
              <a:ext uri="{FF2B5EF4-FFF2-40B4-BE49-F238E27FC236}">
                <a16:creationId xmlns:a16="http://schemas.microsoft.com/office/drawing/2014/main" id="{82603BE4-064C-D3F4-9070-E70753B4E2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581869" y="893734"/>
            <a:ext cx="558291" cy="515618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84B78D49-0089-0B1E-D930-7CD49493F57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554055" y="870771"/>
            <a:ext cx="766930" cy="556812"/>
          </a:xfrm>
          <a:prstGeom prst="rect">
            <a:avLst/>
          </a:prstGeom>
        </p:spPr>
      </p:pic>
      <p:grpSp>
        <p:nvGrpSpPr>
          <p:cNvPr id="31" name="Groupe 30">
            <a:extLst>
              <a:ext uri="{FF2B5EF4-FFF2-40B4-BE49-F238E27FC236}">
                <a16:creationId xmlns:a16="http://schemas.microsoft.com/office/drawing/2014/main" id="{B23FD18D-03B4-4259-BC54-45B187A3000B}"/>
              </a:ext>
            </a:extLst>
          </p:cNvPr>
          <p:cNvGrpSpPr/>
          <p:nvPr/>
        </p:nvGrpSpPr>
        <p:grpSpPr>
          <a:xfrm>
            <a:off x="489050" y="5571471"/>
            <a:ext cx="11197069" cy="1357256"/>
            <a:chOff x="562581" y="5230013"/>
            <a:chExt cx="11197069" cy="1357256"/>
          </a:xfrm>
        </p:grpSpPr>
        <p:cxnSp>
          <p:nvCxnSpPr>
            <p:cNvPr id="101" name="Connecteur droit avec flèche 100">
              <a:extLst>
                <a:ext uri="{FF2B5EF4-FFF2-40B4-BE49-F238E27FC236}">
                  <a16:creationId xmlns:a16="http://schemas.microsoft.com/office/drawing/2014/main" id="{120AA8F5-B0EA-F405-F0BC-1D2796755581}"/>
                </a:ext>
              </a:extLst>
            </p:cNvPr>
            <p:cNvCxnSpPr>
              <a:cxnSpLocks/>
            </p:cNvCxnSpPr>
            <p:nvPr/>
          </p:nvCxnSpPr>
          <p:spPr>
            <a:xfrm>
              <a:off x="1016757" y="5880310"/>
              <a:ext cx="275612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2" name="Image 101">
              <a:extLst>
                <a:ext uri="{FF2B5EF4-FFF2-40B4-BE49-F238E27FC236}">
                  <a16:creationId xmlns:a16="http://schemas.microsoft.com/office/drawing/2014/main" id="{71AE3EBD-1F2D-A267-F9D1-A147E43F78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825661" y="5579375"/>
              <a:ext cx="523461" cy="361697"/>
            </a:xfrm>
            <a:prstGeom prst="rect">
              <a:avLst/>
            </a:prstGeom>
          </p:spPr>
        </p:pic>
        <p:cxnSp>
          <p:nvCxnSpPr>
            <p:cNvPr id="105" name="Connecteur droit avec flèche 104">
              <a:extLst>
                <a:ext uri="{FF2B5EF4-FFF2-40B4-BE49-F238E27FC236}">
                  <a16:creationId xmlns:a16="http://schemas.microsoft.com/office/drawing/2014/main" id="{24DE83FE-E3ED-1B53-FFC3-06C47931F549}"/>
                </a:ext>
              </a:extLst>
            </p:cNvPr>
            <p:cNvCxnSpPr>
              <a:cxnSpLocks/>
            </p:cNvCxnSpPr>
            <p:nvPr/>
          </p:nvCxnSpPr>
          <p:spPr>
            <a:xfrm>
              <a:off x="3779499" y="5908446"/>
              <a:ext cx="797151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cteur droit avec flèche 105">
              <a:extLst>
                <a:ext uri="{FF2B5EF4-FFF2-40B4-BE49-F238E27FC236}">
                  <a16:creationId xmlns:a16="http://schemas.microsoft.com/office/drawing/2014/main" id="{5FF00957-26FB-F8D4-5E87-4111A599C942}"/>
                </a:ext>
              </a:extLst>
            </p:cNvPr>
            <p:cNvCxnSpPr>
              <a:cxnSpLocks/>
            </p:cNvCxnSpPr>
            <p:nvPr/>
          </p:nvCxnSpPr>
          <p:spPr>
            <a:xfrm>
              <a:off x="1025390" y="6194141"/>
              <a:ext cx="1073426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8" name="Image 107">
              <a:extLst>
                <a:ext uri="{FF2B5EF4-FFF2-40B4-BE49-F238E27FC236}">
                  <a16:creationId xmlns:a16="http://schemas.microsoft.com/office/drawing/2014/main" id="{E646B206-8A0E-F667-8E2B-434B72A9F4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3392895" y="5700745"/>
              <a:ext cx="726699" cy="681979"/>
            </a:xfrm>
            <a:prstGeom prst="ellipse">
              <a:avLst/>
            </a:prstGeom>
            <a:ln w="9525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CCCC4473-C9B7-E743-165E-9EC2464AB34D}"/>
                </a:ext>
              </a:extLst>
            </p:cNvPr>
            <p:cNvSpPr txBox="1"/>
            <p:nvPr/>
          </p:nvSpPr>
          <p:spPr>
            <a:xfrm>
              <a:off x="3218897" y="5249590"/>
              <a:ext cx="10488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CCETT  </a:t>
              </a:r>
              <a:br>
                <a:rPr lang="fr-FR" sz="1200" dirty="0"/>
              </a:br>
              <a:r>
                <a:rPr lang="fr-FR" sz="1200" dirty="0"/>
                <a:t>La </a:t>
              </a:r>
              <a:r>
                <a:rPr lang="fr-FR" sz="1200" dirty="0" err="1"/>
                <a:t>Mabilais</a:t>
              </a:r>
              <a:endParaRPr lang="fr-FR" sz="1200" dirty="0"/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47E9D182-06AA-5903-7624-9B49AB178798}"/>
                </a:ext>
              </a:extLst>
            </p:cNvPr>
            <p:cNvSpPr txBox="1"/>
            <p:nvPr/>
          </p:nvSpPr>
          <p:spPr>
            <a:xfrm>
              <a:off x="1822473" y="5338277"/>
              <a:ext cx="11098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ORTF</a:t>
              </a:r>
            </a:p>
          </p:txBody>
        </p:sp>
        <p:pic>
          <p:nvPicPr>
            <p:cNvPr id="118" name="Image 117">
              <a:extLst>
                <a:ext uri="{FF2B5EF4-FFF2-40B4-BE49-F238E27FC236}">
                  <a16:creationId xmlns:a16="http://schemas.microsoft.com/office/drawing/2014/main" id="{584A9392-13D7-90E2-8D57-174576C03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817633" y="5661515"/>
              <a:ext cx="760170" cy="791902"/>
            </a:xfrm>
            <a:prstGeom prst="ellipse">
              <a:avLst/>
            </a:prstGeom>
            <a:ln w="6350" cap="rnd">
              <a:solidFill>
                <a:srgbClr val="333333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123" name="ZoneTexte 122">
              <a:extLst>
                <a:ext uri="{FF2B5EF4-FFF2-40B4-BE49-F238E27FC236}">
                  <a16:creationId xmlns:a16="http://schemas.microsoft.com/office/drawing/2014/main" id="{E7B42692-BD39-1FD5-2FF4-5129C349B224}"/>
                </a:ext>
              </a:extLst>
            </p:cNvPr>
            <p:cNvSpPr txBox="1"/>
            <p:nvPr/>
          </p:nvSpPr>
          <p:spPr>
            <a:xfrm>
              <a:off x="562581" y="5230013"/>
              <a:ext cx="127027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/>
                <a:t>CCETT</a:t>
              </a:r>
            </a:p>
            <a:p>
              <a:pPr algn="ctr"/>
              <a:r>
                <a:rPr lang="fr-FR" sz="1200" dirty="0"/>
                <a:t>Quai Dujardin</a:t>
              </a:r>
            </a:p>
          </p:txBody>
        </p:sp>
        <p:pic>
          <p:nvPicPr>
            <p:cNvPr id="124" name="Image 123">
              <a:extLst>
                <a:ext uri="{FF2B5EF4-FFF2-40B4-BE49-F238E27FC236}">
                  <a16:creationId xmlns:a16="http://schemas.microsoft.com/office/drawing/2014/main" id="{33E7A1A2-B185-9C17-1A81-1DEAFCCAA9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4560509" y="5541526"/>
              <a:ext cx="525246" cy="399546"/>
            </a:xfrm>
            <a:prstGeom prst="rect">
              <a:avLst/>
            </a:prstGeom>
          </p:spPr>
        </p:pic>
        <p:sp>
          <p:nvSpPr>
            <p:cNvPr id="125" name="ZoneTexte 124">
              <a:extLst>
                <a:ext uri="{FF2B5EF4-FFF2-40B4-BE49-F238E27FC236}">
                  <a16:creationId xmlns:a16="http://schemas.microsoft.com/office/drawing/2014/main" id="{C3EFB33A-6593-C3CD-6ACB-CD794C5C1C24}"/>
                </a:ext>
              </a:extLst>
            </p:cNvPr>
            <p:cNvSpPr txBox="1"/>
            <p:nvPr/>
          </p:nvSpPr>
          <p:spPr>
            <a:xfrm>
              <a:off x="4608819" y="5323040"/>
              <a:ext cx="42795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TDF</a:t>
              </a:r>
            </a:p>
          </p:txBody>
        </p:sp>
        <p:sp>
          <p:nvSpPr>
            <p:cNvPr id="129" name="ZoneTexte 128">
              <a:extLst>
                <a:ext uri="{FF2B5EF4-FFF2-40B4-BE49-F238E27FC236}">
                  <a16:creationId xmlns:a16="http://schemas.microsoft.com/office/drawing/2014/main" id="{AB274C43-9A2E-148C-99E4-942F1AA23B31}"/>
                </a:ext>
              </a:extLst>
            </p:cNvPr>
            <p:cNvSpPr txBox="1"/>
            <p:nvPr/>
          </p:nvSpPr>
          <p:spPr>
            <a:xfrm>
              <a:off x="2079374" y="6310270"/>
              <a:ext cx="11098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PTT/ DGT</a:t>
              </a:r>
            </a:p>
          </p:txBody>
        </p:sp>
        <p:sp>
          <p:nvSpPr>
            <p:cNvPr id="131" name="ZoneTexte 130">
              <a:extLst>
                <a:ext uri="{FF2B5EF4-FFF2-40B4-BE49-F238E27FC236}">
                  <a16:creationId xmlns:a16="http://schemas.microsoft.com/office/drawing/2014/main" id="{64FA8C8E-C610-CBCB-5B49-E6E9D20BE4E7}"/>
                </a:ext>
              </a:extLst>
            </p:cNvPr>
            <p:cNvSpPr txBox="1"/>
            <p:nvPr/>
          </p:nvSpPr>
          <p:spPr>
            <a:xfrm>
              <a:off x="5143109" y="6274128"/>
              <a:ext cx="11098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PTT/ DGT</a:t>
              </a:r>
            </a:p>
          </p:txBody>
        </p:sp>
        <p:pic>
          <p:nvPicPr>
            <p:cNvPr id="135" name="Image 134">
              <a:extLst>
                <a:ext uri="{FF2B5EF4-FFF2-40B4-BE49-F238E27FC236}">
                  <a16:creationId xmlns:a16="http://schemas.microsoft.com/office/drawing/2014/main" id="{EB7AFF9A-4BDC-0FC8-7683-6B42E99421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8287889" y="5477897"/>
              <a:ext cx="525246" cy="399546"/>
            </a:xfrm>
            <a:prstGeom prst="rect">
              <a:avLst/>
            </a:prstGeom>
          </p:spPr>
        </p:pic>
        <p:sp>
          <p:nvSpPr>
            <p:cNvPr id="136" name="ZoneTexte 135">
              <a:extLst>
                <a:ext uri="{FF2B5EF4-FFF2-40B4-BE49-F238E27FC236}">
                  <a16:creationId xmlns:a16="http://schemas.microsoft.com/office/drawing/2014/main" id="{5221E99B-00F8-3B9F-EDB7-EC1B5C81AA17}"/>
                </a:ext>
              </a:extLst>
            </p:cNvPr>
            <p:cNvSpPr txBox="1"/>
            <p:nvPr/>
          </p:nvSpPr>
          <p:spPr>
            <a:xfrm>
              <a:off x="8193632" y="5268606"/>
              <a:ext cx="11098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TDF-LAR</a:t>
              </a:r>
            </a:p>
          </p:txBody>
        </p:sp>
        <p:sp>
          <p:nvSpPr>
            <p:cNvPr id="137" name="ZoneTexte 136">
              <a:extLst>
                <a:ext uri="{FF2B5EF4-FFF2-40B4-BE49-F238E27FC236}">
                  <a16:creationId xmlns:a16="http://schemas.microsoft.com/office/drawing/2014/main" id="{BCDADD85-FC73-6EC5-38FB-4DEC4B25D3C1}"/>
                </a:ext>
              </a:extLst>
            </p:cNvPr>
            <p:cNvSpPr txBox="1"/>
            <p:nvPr/>
          </p:nvSpPr>
          <p:spPr>
            <a:xfrm>
              <a:off x="10511775" y="6274127"/>
              <a:ext cx="11098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CNET </a:t>
              </a:r>
            </a:p>
          </p:txBody>
        </p:sp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25BA66CF-F30C-44C3-96EA-9B121CC60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4965018" y="6071916"/>
              <a:ext cx="1350654" cy="258386"/>
            </a:xfrm>
            <a:prstGeom prst="rect">
              <a:avLst/>
            </a:prstGeom>
          </p:spPr>
        </p:pic>
        <p:pic>
          <p:nvPicPr>
            <p:cNvPr id="29" name="Image 28">
              <a:extLst>
                <a:ext uri="{FF2B5EF4-FFF2-40B4-BE49-F238E27FC236}">
                  <a16:creationId xmlns:a16="http://schemas.microsoft.com/office/drawing/2014/main" id="{957FA05B-D13F-4839-EC7F-233BE9904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805123" y="6104597"/>
              <a:ext cx="1350654" cy="258386"/>
            </a:xfrm>
            <a:prstGeom prst="rect">
              <a:avLst/>
            </a:prstGeom>
          </p:spPr>
        </p:pic>
        <p:pic>
          <p:nvPicPr>
            <p:cNvPr id="39" name="Image 38">
              <a:extLst>
                <a:ext uri="{FF2B5EF4-FFF2-40B4-BE49-F238E27FC236}">
                  <a16:creationId xmlns:a16="http://schemas.microsoft.com/office/drawing/2014/main" id="{942400A0-B399-26B9-83EB-A86B9CA38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10308811" y="6073995"/>
              <a:ext cx="1143000" cy="276225"/>
            </a:xfrm>
            <a:prstGeom prst="rect">
              <a:avLst/>
            </a:prstGeom>
          </p:spPr>
        </p:pic>
        <p:pic>
          <p:nvPicPr>
            <p:cNvPr id="48" name="Image 47">
              <a:extLst>
                <a:ext uri="{FF2B5EF4-FFF2-40B4-BE49-F238E27FC236}">
                  <a16:creationId xmlns:a16="http://schemas.microsoft.com/office/drawing/2014/main" id="{55E48968-2110-6A28-D2C7-CEAE46D99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8070516" y="6091834"/>
              <a:ext cx="1350654" cy="258386"/>
            </a:xfrm>
            <a:prstGeom prst="rect">
              <a:avLst/>
            </a:prstGeom>
          </p:spPr>
        </p:pic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C03FF359-0590-A89F-DE44-7D3AAEA5895A}"/>
                </a:ext>
              </a:extLst>
            </p:cNvPr>
            <p:cNvSpPr txBox="1"/>
            <p:nvPr/>
          </p:nvSpPr>
          <p:spPr>
            <a:xfrm>
              <a:off x="8257089" y="6270131"/>
              <a:ext cx="110985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200" dirty="0"/>
                <a:t>CNET </a:t>
              </a:r>
            </a:p>
          </p:txBody>
        </p:sp>
      </p:grpSp>
      <p:sp>
        <p:nvSpPr>
          <p:cNvPr id="2" name="ZoneTexte 1">
            <a:extLst>
              <a:ext uri="{FF2B5EF4-FFF2-40B4-BE49-F238E27FC236}">
                <a16:creationId xmlns:a16="http://schemas.microsoft.com/office/drawing/2014/main" id="{C20ECD34-29A1-BB0A-6462-714783FA88DD}"/>
              </a:ext>
            </a:extLst>
          </p:cNvPr>
          <p:cNvSpPr txBox="1"/>
          <p:nvPr/>
        </p:nvSpPr>
        <p:spPr>
          <a:xfrm>
            <a:off x="9584399" y="1431541"/>
            <a:ext cx="1305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Helvetica 55 Roman" panose="020B0604020202020204" pitchFamily="34" charset="0"/>
              </a:rPr>
              <a:t>MS-DOS</a:t>
            </a:r>
          </a:p>
        </p:txBody>
      </p:sp>
      <p:pic>
        <p:nvPicPr>
          <p:cNvPr id="148" name="Image 147">
            <a:extLst>
              <a:ext uri="{FF2B5EF4-FFF2-40B4-BE49-F238E27FC236}">
                <a16:creationId xmlns:a16="http://schemas.microsoft.com/office/drawing/2014/main" id="{98B738DB-9B81-49A5-C26F-41D0B1F0552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952526" y="3730898"/>
            <a:ext cx="2238949" cy="1175596"/>
          </a:xfrm>
          <a:prstGeom prst="rect">
            <a:avLst/>
          </a:prstGeom>
        </p:spPr>
      </p:pic>
      <p:grpSp>
        <p:nvGrpSpPr>
          <p:cNvPr id="64" name="Groupe 63">
            <a:extLst>
              <a:ext uri="{FF2B5EF4-FFF2-40B4-BE49-F238E27FC236}">
                <a16:creationId xmlns:a16="http://schemas.microsoft.com/office/drawing/2014/main" id="{0B849980-0245-4BDE-91CF-64E3F23069DC}"/>
              </a:ext>
            </a:extLst>
          </p:cNvPr>
          <p:cNvGrpSpPr/>
          <p:nvPr/>
        </p:nvGrpSpPr>
        <p:grpSpPr>
          <a:xfrm>
            <a:off x="466549" y="2597944"/>
            <a:ext cx="2128765" cy="985739"/>
            <a:chOff x="847542" y="2789066"/>
            <a:chExt cx="1401081" cy="642163"/>
          </a:xfrm>
        </p:grpSpPr>
        <p:sp>
          <p:nvSpPr>
            <p:cNvPr id="175" name="Cube 174">
              <a:extLst>
                <a:ext uri="{FF2B5EF4-FFF2-40B4-BE49-F238E27FC236}">
                  <a16:creationId xmlns:a16="http://schemas.microsoft.com/office/drawing/2014/main" id="{BC87B3A5-89BF-C9FB-D00B-24467B67FE8C}"/>
                </a:ext>
              </a:extLst>
            </p:cNvPr>
            <p:cNvSpPr/>
            <p:nvPr/>
          </p:nvSpPr>
          <p:spPr>
            <a:xfrm>
              <a:off x="973876" y="2789066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b="1">
                <a:solidFill>
                  <a:schemeClr val="tx1"/>
                </a:solidFill>
                <a:latin typeface="Helvetica 55 Roman" panose="020B0604020202020204" pitchFamily="34" charset="0"/>
              </a:endParaRPr>
            </a:p>
          </p:txBody>
        </p:sp>
        <p:sp>
          <p:nvSpPr>
            <p:cNvPr id="176" name="ZoneTexte 72">
              <a:extLst>
                <a:ext uri="{FF2B5EF4-FFF2-40B4-BE49-F238E27FC236}">
                  <a16:creationId xmlns:a16="http://schemas.microsoft.com/office/drawing/2014/main" id="{EFF4A083-F03D-9AF1-13B2-74B46E483CED}"/>
                </a:ext>
              </a:extLst>
            </p:cNvPr>
            <p:cNvSpPr txBox="1"/>
            <p:nvPr/>
          </p:nvSpPr>
          <p:spPr>
            <a:xfrm>
              <a:off x="847542" y="2904344"/>
              <a:ext cx="1401081" cy="526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1" dirty="0">
                  <a:latin typeface="Helvetica 55 Roman" panose="020B0604020202020204" pitchFamily="34" charset="0"/>
                </a:rPr>
                <a:t>Commutation </a:t>
              </a:r>
              <a:br>
                <a:rPr lang="fr-FR" b="1" dirty="0">
                  <a:latin typeface="Helvetica 55 Roman" panose="020B0604020202020204" pitchFamily="34" charset="0"/>
                </a:rPr>
              </a:br>
              <a:r>
                <a:rPr lang="fr-FR" b="1" dirty="0">
                  <a:latin typeface="Helvetica 55 Roman" panose="020B0604020202020204" pitchFamily="34" charset="0"/>
                </a:rPr>
                <a:t>paquets RCP</a:t>
              </a:r>
            </a:p>
          </p:txBody>
        </p:sp>
      </p:grpSp>
      <p:grpSp>
        <p:nvGrpSpPr>
          <p:cNvPr id="63" name="Groupe 62">
            <a:extLst>
              <a:ext uri="{FF2B5EF4-FFF2-40B4-BE49-F238E27FC236}">
                <a16:creationId xmlns:a16="http://schemas.microsoft.com/office/drawing/2014/main" id="{4CADEA4C-C7B9-453B-B105-D92280025F22}"/>
              </a:ext>
            </a:extLst>
          </p:cNvPr>
          <p:cNvGrpSpPr/>
          <p:nvPr/>
        </p:nvGrpSpPr>
        <p:grpSpPr>
          <a:xfrm>
            <a:off x="4773119" y="2597944"/>
            <a:ext cx="2026948" cy="830510"/>
            <a:chOff x="5298574" y="2848731"/>
            <a:chExt cx="1401081" cy="732501"/>
          </a:xfrm>
        </p:grpSpPr>
        <p:sp>
          <p:nvSpPr>
            <p:cNvPr id="177" name="Cube 176">
              <a:extLst>
                <a:ext uri="{FF2B5EF4-FFF2-40B4-BE49-F238E27FC236}">
                  <a16:creationId xmlns:a16="http://schemas.microsoft.com/office/drawing/2014/main" id="{B49AC3F5-32AD-4B50-9478-94634B2BE829}"/>
                </a:ext>
              </a:extLst>
            </p:cNvPr>
            <p:cNvSpPr/>
            <p:nvPr/>
          </p:nvSpPr>
          <p:spPr>
            <a:xfrm>
              <a:off x="5453781" y="2848731"/>
              <a:ext cx="1229864" cy="732501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b="1">
                <a:solidFill>
                  <a:schemeClr val="tx1"/>
                </a:solidFill>
                <a:latin typeface="Helvetica 55 Roman" panose="020B0604020202020204" pitchFamily="34" charset="0"/>
              </a:endParaRPr>
            </a:p>
          </p:txBody>
        </p:sp>
        <p:sp>
          <p:nvSpPr>
            <p:cNvPr id="178" name="ZoneTexte 72">
              <a:extLst>
                <a:ext uri="{FF2B5EF4-FFF2-40B4-BE49-F238E27FC236}">
                  <a16:creationId xmlns:a16="http://schemas.microsoft.com/office/drawing/2014/main" id="{7559B832-3A32-4B7D-9968-9BCC85BBDAAD}"/>
                </a:ext>
              </a:extLst>
            </p:cNvPr>
            <p:cNvSpPr txBox="1"/>
            <p:nvPr/>
          </p:nvSpPr>
          <p:spPr>
            <a:xfrm>
              <a:off x="5298574" y="3025349"/>
              <a:ext cx="1401081" cy="5387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1" dirty="0">
                  <a:latin typeface="Helvetica 55 Roman" panose="020B0604020202020204" pitchFamily="34" charset="0"/>
                </a:rPr>
                <a:t>Normalisation </a:t>
              </a:r>
            </a:p>
            <a:p>
              <a:pPr algn="ctr"/>
              <a:r>
                <a:rPr lang="fr-FR" b="1" dirty="0">
                  <a:latin typeface="Helvetica 55 Roman" panose="020B0604020202020204" pitchFamily="34" charset="0"/>
                </a:rPr>
                <a:t>X25</a:t>
              </a:r>
            </a:p>
          </p:txBody>
        </p:sp>
      </p:grpSp>
      <p:grpSp>
        <p:nvGrpSpPr>
          <p:cNvPr id="55" name="Groupe 54">
            <a:extLst>
              <a:ext uri="{FF2B5EF4-FFF2-40B4-BE49-F238E27FC236}">
                <a16:creationId xmlns:a16="http://schemas.microsoft.com/office/drawing/2014/main" id="{526E52DA-2F67-40DF-9659-F68E54871D18}"/>
              </a:ext>
            </a:extLst>
          </p:cNvPr>
          <p:cNvGrpSpPr/>
          <p:nvPr/>
        </p:nvGrpSpPr>
        <p:grpSpPr>
          <a:xfrm>
            <a:off x="2712556" y="2597944"/>
            <a:ext cx="1986824" cy="675403"/>
            <a:chOff x="5290316" y="3971171"/>
            <a:chExt cx="1401081" cy="561712"/>
          </a:xfrm>
        </p:grpSpPr>
        <p:sp>
          <p:nvSpPr>
            <p:cNvPr id="179" name="Cube 178">
              <a:extLst>
                <a:ext uri="{FF2B5EF4-FFF2-40B4-BE49-F238E27FC236}">
                  <a16:creationId xmlns:a16="http://schemas.microsoft.com/office/drawing/2014/main" id="{D348FEE4-516D-4D93-8A01-C1478E1835F1}"/>
                </a:ext>
              </a:extLst>
            </p:cNvPr>
            <p:cNvSpPr/>
            <p:nvPr/>
          </p:nvSpPr>
          <p:spPr>
            <a:xfrm>
              <a:off x="5426511" y="3971171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b="1">
                <a:solidFill>
                  <a:schemeClr val="tx1"/>
                </a:solidFill>
                <a:latin typeface="Helvetica 55 Roman" panose="020B0604020202020204" pitchFamily="34" charset="0"/>
              </a:endParaRPr>
            </a:p>
          </p:txBody>
        </p:sp>
        <p:sp>
          <p:nvSpPr>
            <p:cNvPr id="180" name="ZoneTexte 72">
              <a:extLst>
                <a:ext uri="{FF2B5EF4-FFF2-40B4-BE49-F238E27FC236}">
                  <a16:creationId xmlns:a16="http://schemas.microsoft.com/office/drawing/2014/main" id="{A3820FE8-B692-4E15-B85E-274E668CC7D3}"/>
                </a:ext>
              </a:extLst>
            </p:cNvPr>
            <p:cNvSpPr txBox="1"/>
            <p:nvPr/>
          </p:nvSpPr>
          <p:spPr>
            <a:xfrm>
              <a:off x="5290316" y="4162911"/>
              <a:ext cx="1401081" cy="307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1" dirty="0">
                  <a:latin typeface="Helvetica 55 Roman" panose="020B0604020202020204" pitchFamily="34" charset="0"/>
                </a:rPr>
                <a:t>TRANSPAC</a:t>
              </a:r>
            </a:p>
          </p:txBody>
        </p:sp>
      </p:grpSp>
      <p:grpSp>
        <p:nvGrpSpPr>
          <p:cNvPr id="184" name="Groupe 183">
            <a:extLst>
              <a:ext uri="{FF2B5EF4-FFF2-40B4-BE49-F238E27FC236}">
                <a16:creationId xmlns:a16="http://schemas.microsoft.com/office/drawing/2014/main" id="{7B0537CC-BED6-4E07-9268-483CBD038303}"/>
              </a:ext>
            </a:extLst>
          </p:cNvPr>
          <p:cNvGrpSpPr/>
          <p:nvPr/>
        </p:nvGrpSpPr>
        <p:grpSpPr>
          <a:xfrm>
            <a:off x="6823357" y="2597944"/>
            <a:ext cx="1776126" cy="1049146"/>
            <a:chOff x="9031911" y="2915564"/>
            <a:chExt cx="1229864" cy="784515"/>
          </a:xfrm>
        </p:grpSpPr>
        <p:sp>
          <p:nvSpPr>
            <p:cNvPr id="185" name="Cube 184">
              <a:extLst>
                <a:ext uri="{FF2B5EF4-FFF2-40B4-BE49-F238E27FC236}">
                  <a16:creationId xmlns:a16="http://schemas.microsoft.com/office/drawing/2014/main" id="{0EFD6E69-28EB-4DAE-AABB-919867E1D6AB}"/>
                </a:ext>
              </a:extLst>
            </p:cNvPr>
            <p:cNvSpPr/>
            <p:nvPr/>
          </p:nvSpPr>
          <p:spPr>
            <a:xfrm>
              <a:off x="9031911" y="2915564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b="1">
                <a:solidFill>
                  <a:schemeClr val="tx1"/>
                </a:solidFill>
                <a:latin typeface="Helvetica 55 Roman" panose="020B0604020202020204" pitchFamily="34" charset="0"/>
              </a:endParaRPr>
            </a:p>
          </p:txBody>
        </p:sp>
        <p:sp>
          <p:nvSpPr>
            <p:cNvPr id="186" name="ZoneTexte 72">
              <a:extLst>
                <a:ext uri="{FF2B5EF4-FFF2-40B4-BE49-F238E27FC236}">
                  <a16:creationId xmlns:a16="http://schemas.microsoft.com/office/drawing/2014/main" id="{1CD88E55-ED86-4E89-801E-04D439D54C3A}"/>
                </a:ext>
              </a:extLst>
            </p:cNvPr>
            <p:cNvSpPr txBox="1"/>
            <p:nvPr/>
          </p:nvSpPr>
          <p:spPr>
            <a:xfrm>
              <a:off x="9112882" y="3110732"/>
              <a:ext cx="1011164" cy="5893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1" dirty="0">
                  <a:latin typeface="Helvetica 55 Roman" panose="020B0604020202020204" pitchFamily="34" charset="0"/>
                </a:rPr>
                <a:t>TV à péage</a:t>
              </a:r>
            </a:p>
          </p:txBody>
        </p:sp>
      </p:grpSp>
      <p:sp>
        <p:nvSpPr>
          <p:cNvPr id="11" name="Ellipse 10">
            <a:extLst>
              <a:ext uri="{FF2B5EF4-FFF2-40B4-BE49-F238E27FC236}">
                <a16:creationId xmlns:a16="http://schemas.microsoft.com/office/drawing/2014/main" id="{0B764856-0E83-B99F-930E-5AB3A10AC64F}"/>
              </a:ext>
            </a:extLst>
          </p:cNvPr>
          <p:cNvSpPr/>
          <p:nvPr/>
        </p:nvSpPr>
        <p:spPr>
          <a:xfrm flipH="1">
            <a:off x="1493834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41D256BC-7772-475E-04B6-B66483F4C557}"/>
              </a:ext>
            </a:extLst>
          </p:cNvPr>
          <p:cNvSpPr/>
          <p:nvPr/>
        </p:nvSpPr>
        <p:spPr>
          <a:xfrm flipH="1">
            <a:off x="10991997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6CA0B0CF-9C80-CC3D-354D-15F0A953F6D3}"/>
              </a:ext>
            </a:extLst>
          </p:cNvPr>
          <p:cNvSpPr/>
          <p:nvPr/>
        </p:nvSpPr>
        <p:spPr>
          <a:xfrm flipH="1">
            <a:off x="2587143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D12CA1A-C6B4-2F2C-4868-1065A7D19EE5}"/>
              </a:ext>
            </a:extLst>
          </p:cNvPr>
          <p:cNvSpPr/>
          <p:nvPr/>
        </p:nvSpPr>
        <p:spPr>
          <a:xfrm flipH="1">
            <a:off x="3680108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9C19CFD0-DEC0-C2D8-E1F2-0CEEF57A6D49}"/>
              </a:ext>
            </a:extLst>
          </p:cNvPr>
          <p:cNvSpPr/>
          <p:nvPr/>
        </p:nvSpPr>
        <p:spPr>
          <a:xfrm flipH="1">
            <a:off x="5843533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A6092D8E-3399-FEE8-DFA2-6469EEA31890}"/>
              </a:ext>
            </a:extLst>
          </p:cNvPr>
          <p:cNvSpPr/>
          <p:nvPr/>
        </p:nvSpPr>
        <p:spPr>
          <a:xfrm flipH="1">
            <a:off x="7837983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>
            <a:extLst>
              <a:ext uri="{FF2B5EF4-FFF2-40B4-BE49-F238E27FC236}">
                <a16:creationId xmlns:a16="http://schemas.microsoft.com/office/drawing/2014/main" id="{A6333EEC-B5DC-3B4A-5B71-4B79A421E24F}"/>
              </a:ext>
            </a:extLst>
          </p:cNvPr>
          <p:cNvSpPr/>
          <p:nvPr/>
        </p:nvSpPr>
        <p:spPr>
          <a:xfrm flipH="1">
            <a:off x="8918034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6DED15C1-223B-A938-84FE-050B0DA2F3A2}"/>
              </a:ext>
            </a:extLst>
          </p:cNvPr>
          <p:cNvSpPr/>
          <p:nvPr/>
        </p:nvSpPr>
        <p:spPr>
          <a:xfrm flipH="1">
            <a:off x="4786669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8C47DC19-536B-985F-F1DB-3F15AC1B906C}"/>
              </a:ext>
            </a:extLst>
          </p:cNvPr>
          <p:cNvSpPr/>
          <p:nvPr/>
        </p:nvSpPr>
        <p:spPr>
          <a:xfrm flipH="1">
            <a:off x="6883827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75F1B437-399C-3CB2-8D48-8096560047B6}"/>
              </a:ext>
            </a:extLst>
          </p:cNvPr>
          <p:cNvSpPr/>
          <p:nvPr/>
        </p:nvSpPr>
        <p:spPr>
          <a:xfrm flipH="1">
            <a:off x="9904986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ZoneTexte 186">
            <a:extLst>
              <a:ext uri="{FF2B5EF4-FFF2-40B4-BE49-F238E27FC236}">
                <a16:creationId xmlns:a16="http://schemas.microsoft.com/office/drawing/2014/main" id="{C16C9831-8556-4E9B-8AFE-8D834E7A1906}"/>
              </a:ext>
            </a:extLst>
          </p:cNvPr>
          <p:cNvSpPr txBox="1"/>
          <p:nvPr/>
        </p:nvSpPr>
        <p:spPr>
          <a:xfrm>
            <a:off x="2057769" y="1547669"/>
            <a:ext cx="1305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Ethernet</a:t>
            </a:r>
          </a:p>
        </p:txBody>
      </p:sp>
      <p:grpSp>
        <p:nvGrpSpPr>
          <p:cNvPr id="89" name="Groupe 88">
            <a:extLst>
              <a:ext uri="{FF2B5EF4-FFF2-40B4-BE49-F238E27FC236}">
                <a16:creationId xmlns:a16="http://schemas.microsoft.com/office/drawing/2014/main" id="{B9A7C571-F7D6-4CA4-A97F-9154F667FBAA}"/>
              </a:ext>
            </a:extLst>
          </p:cNvPr>
          <p:cNvGrpSpPr/>
          <p:nvPr/>
        </p:nvGrpSpPr>
        <p:grpSpPr>
          <a:xfrm>
            <a:off x="8254376" y="2597944"/>
            <a:ext cx="2150727" cy="695204"/>
            <a:chOff x="8838390" y="3029900"/>
            <a:chExt cx="1423385" cy="1123628"/>
          </a:xfrm>
        </p:grpSpPr>
        <p:sp>
          <p:nvSpPr>
            <p:cNvPr id="90" name="Cube 89">
              <a:extLst>
                <a:ext uri="{FF2B5EF4-FFF2-40B4-BE49-F238E27FC236}">
                  <a16:creationId xmlns:a16="http://schemas.microsoft.com/office/drawing/2014/main" id="{C9E2876C-FDE7-4E2A-BCC0-9AD4B39CF780}"/>
                </a:ext>
              </a:extLst>
            </p:cNvPr>
            <p:cNvSpPr/>
            <p:nvPr/>
          </p:nvSpPr>
          <p:spPr>
            <a:xfrm>
              <a:off x="9031911" y="3029900"/>
              <a:ext cx="1229864" cy="1123628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b="1">
                <a:solidFill>
                  <a:schemeClr val="tx1"/>
                </a:solidFill>
                <a:latin typeface="Helvetica 55 Roman" panose="020B0604020202020204" pitchFamily="34" charset="0"/>
              </a:endParaRPr>
            </a:p>
          </p:txBody>
        </p:sp>
        <p:sp>
          <p:nvSpPr>
            <p:cNvPr id="91" name="ZoneTexte 72">
              <a:extLst>
                <a:ext uri="{FF2B5EF4-FFF2-40B4-BE49-F238E27FC236}">
                  <a16:creationId xmlns:a16="http://schemas.microsoft.com/office/drawing/2014/main" id="{D994BB55-A311-486F-8BF4-88D403AFDC6F}"/>
                </a:ext>
              </a:extLst>
            </p:cNvPr>
            <p:cNvSpPr txBox="1"/>
            <p:nvPr/>
          </p:nvSpPr>
          <p:spPr>
            <a:xfrm>
              <a:off x="8838390" y="3444628"/>
              <a:ext cx="1401081" cy="256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b="1" dirty="0">
                  <a:latin typeface="Helvetica 55 Roman" panose="020B0604020202020204" pitchFamily="34" charset="0"/>
                </a:rPr>
                <a:t>Télétel 3V </a:t>
              </a:r>
            </a:p>
          </p:txBody>
        </p:sp>
      </p:grpSp>
      <p:grpSp>
        <p:nvGrpSpPr>
          <p:cNvPr id="8" name="Groupe 7">
            <a:extLst>
              <a:ext uri="{FF2B5EF4-FFF2-40B4-BE49-F238E27FC236}">
                <a16:creationId xmlns:a16="http://schemas.microsoft.com/office/drawing/2014/main" id="{0A748E3A-753D-4CB4-9CFA-D61F15102F0E}"/>
              </a:ext>
            </a:extLst>
          </p:cNvPr>
          <p:cNvGrpSpPr/>
          <p:nvPr/>
        </p:nvGrpSpPr>
        <p:grpSpPr>
          <a:xfrm>
            <a:off x="10163809" y="2565456"/>
            <a:ext cx="1950680" cy="2864928"/>
            <a:chOff x="5951817" y="3589739"/>
            <a:chExt cx="1950680" cy="2616064"/>
          </a:xfrm>
        </p:grpSpPr>
        <p:grpSp>
          <p:nvGrpSpPr>
            <p:cNvPr id="92" name="Groupe 91">
              <a:extLst>
                <a:ext uri="{FF2B5EF4-FFF2-40B4-BE49-F238E27FC236}">
                  <a16:creationId xmlns:a16="http://schemas.microsoft.com/office/drawing/2014/main" id="{D4559233-4991-403D-93C7-75AFA362BEE2}"/>
                </a:ext>
              </a:extLst>
            </p:cNvPr>
            <p:cNvGrpSpPr/>
            <p:nvPr/>
          </p:nvGrpSpPr>
          <p:grpSpPr>
            <a:xfrm>
              <a:off x="5951817" y="3589739"/>
              <a:ext cx="1950680" cy="2616064"/>
              <a:chOff x="8862320" y="2908002"/>
              <a:chExt cx="1401081" cy="1815127"/>
            </a:xfrm>
          </p:grpSpPr>
          <p:sp>
            <p:nvSpPr>
              <p:cNvPr id="93" name="Cube 92">
                <a:extLst>
                  <a:ext uri="{FF2B5EF4-FFF2-40B4-BE49-F238E27FC236}">
                    <a16:creationId xmlns:a16="http://schemas.microsoft.com/office/drawing/2014/main" id="{CFD5E335-1F94-482D-890D-3654D1CF5376}"/>
                  </a:ext>
                </a:extLst>
              </p:cNvPr>
              <p:cNvSpPr/>
              <p:nvPr/>
            </p:nvSpPr>
            <p:spPr>
              <a:xfrm>
                <a:off x="9033537" y="2908002"/>
                <a:ext cx="1229864" cy="1815127"/>
              </a:xfrm>
              <a:prstGeom prst="cube">
                <a:avLst/>
              </a:prstGeom>
              <a:solidFill>
                <a:srgbClr val="FF9933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 b="1">
                  <a:solidFill>
                    <a:schemeClr val="tx1"/>
                  </a:solidFill>
                  <a:latin typeface="Helvetica 55 Roman" panose="020B0604020202020204" pitchFamily="34" charset="0"/>
                </a:endParaRPr>
              </a:p>
            </p:txBody>
          </p:sp>
          <p:sp>
            <p:nvSpPr>
              <p:cNvPr id="94" name="ZoneTexte 72">
                <a:extLst>
                  <a:ext uri="{FF2B5EF4-FFF2-40B4-BE49-F238E27FC236}">
                    <a16:creationId xmlns:a16="http://schemas.microsoft.com/office/drawing/2014/main" id="{D748CBB9-6DA8-4AED-9D6C-782AC2BA9976}"/>
                  </a:ext>
                </a:extLst>
              </p:cNvPr>
              <p:cNvSpPr txBox="1"/>
              <p:nvPr/>
            </p:nvSpPr>
            <p:spPr>
              <a:xfrm>
                <a:off x="8862320" y="3246000"/>
                <a:ext cx="1275707" cy="6629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b="1" dirty="0">
                    <a:latin typeface="Helvetica 55 Roman" panose="020B0604020202020204" pitchFamily="34" charset="0"/>
                  </a:rPr>
                  <a:t>Annuaire électronique</a:t>
                </a:r>
              </a:p>
              <a:p>
                <a:pPr algn="ctr"/>
                <a:endParaRPr lang="fr-FR" sz="800" b="1" dirty="0">
                  <a:latin typeface="Helvetica 55 Roman" panose="020B0604020202020204" pitchFamily="34" charset="0"/>
                </a:endParaRPr>
              </a:p>
              <a:p>
                <a:pPr algn="ctr"/>
                <a:r>
                  <a:rPr lang="fr-FR" b="1" dirty="0">
                    <a:latin typeface="Helvetica 55 Roman" panose="020B0604020202020204" pitchFamily="34" charset="0"/>
                  </a:rPr>
                  <a:t>MINITEL</a:t>
                </a:r>
              </a:p>
            </p:txBody>
          </p:sp>
        </p:grpSp>
        <p:pic>
          <p:nvPicPr>
            <p:cNvPr id="96" name="Image 95">
              <a:extLst>
                <a:ext uri="{FF2B5EF4-FFF2-40B4-BE49-F238E27FC236}">
                  <a16:creationId xmlns:a16="http://schemas.microsoft.com/office/drawing/2014/main" id="{C1DA79B8-359B-425D-9A71-A910C2997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6214050" y="5088739"/>
              <a:ext cx="1239241" cy="11170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95377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ZoneTexte 136">
            <a:extLst>
              <a:ext uri="{FF2B5EF4-FFF2-40B4-BE49-F238E27FC236}">
                <a16:creationId xmlns:a16="http://schemas.microsoft.com/office/drawing/2014/main" id="{26060134-7BAB-4B6D-AA50-A74EC9747F6F}"/>
              </a:ext>
            </a:extLst>
          </p:cNvPr>
          <p:cNvSpPr txBox="1"/>
          <p:nvPr/>
        </p:nvSpPr>
        <p:spPr>
          <a:xfrm flipH="1">
            <a:off x="1245024" y="1905017"/>
            <a:ext cx="73615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1982</a:t>
            </a:r>
          </a:p>
        </p:txBody>
      </p:sp>
      <p:sp>
        <p:nvSpPr>
          <p:cNvPr id="138" name="ZoneTexte 137">
            <a:extLst>
              <a:ext uri="{FF2B5EF4-FFF2-40B4-BE49-F238E27FC236}">
                <a16:creationId xmlns:a16="http://schemas.microsoft.com/office/drawing/2014/main" id="{CBB66C12-A03F-4610-890C-0CBF6D1BC3D3}"/>
              </a:ext>
            </a:extLst>
          </p:cNvPr>
          <p:cNvSpPr txBox="1"/>
          <p:nvPr/>
        </p:nvSpPr>
        <p:spPr>
          <a:xfrm flipH="1">
            <a:off x="10749813" y="1905017"/>
            <a:ext cx="73615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1991</a:t>
            </a:r>
          </a:p>
        </p:txBody>
      </p:sp>
      <p:sp>
        <p:nvSpPr>
          <p:cNvPr id="139" name="ZoneTexte 138">
            <a:extLst>
              <a:ext uri="{FF2B5EF4-FFF2-40B4-BE49-F238E27FC236}">
                <a16:creationId xmlns:a16="http://schemas.microsoft.com/office/drawing/2014/main" id="{1B84F036-778E-4BF1-8035-5B8E37C74F17}"/>
              </a:ext>
            </a:extLst>
          </p:cNvPr>
          <p:cNvSpPr txBox="1"/>
          <p:nvPr/>
        </p:nvSpPr>
        <p:spPr>
          <a:xfrm flipH="1">
            <a:off x="2491718" y="1905017"/>
            <a:ext cx="41976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83</a:t>
            </a:r>
          </a:p>
        </p:txBody>
      </p:sp>
      <p:sp>
        <p:nvSpPr>
          <p:cNvPr id="140" name="ZoneTexte 139">
            <a:extLst>
              <a:ext uri="{FF2B5EF4-FFF2-40B4-BE49-F238E27FC236}">
                <a16:creationId xmlns:a16="http://schemas.microsoft.com/office/drawing/2014/main" id="{5081831C-567C-41CF-B671-42DE8F4CDCB5}"/>
              </a:ext>
            </a:extLst>
          </p:cNvPr>
          <p:cNvSpPr txBox="1"/>
          <p:nvPr/>
        </p:nvSpPr>
        <p:spPr>
          <a:xfrm flipH="1">
            <a:off x="3590991" y="1905017"/>
            <a:ext cx="43467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84</a:t>
            </a:r>
          </a:p>
        </p:txBody>
      </p:sp>
      <p:sp>
        <p:nvSpPr>
          <p:cNvPr id="141" name="ZoneTexte 140">
            <a:extLst>
              <a:ext uri="{FF2B5EF4-FFF2-40B4-BE49-F238E27FC236}">
                <a16:creationId xmlns:a16="http://schemas.microsoft.com/office/drawing/2014/main" id="{71D7B0C9-F5EC-4B40-B400-1D1914F7F70B}"/>
              </a:ext>
            </a:extLst>
          </p:cNvPr>
          <p:cNvSpPr txBox="1"/>
          <p:nvPr/>
        </p:nvSpPr>
        <p:spPr>
          <a:xfrm flipH="1">
            <a:off x="4671710" y="1905017"/>
            <a:ext cx="42373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85</a:t>
            </a:r>
          </a:p>
        </p:txBody>
      </p:sp>
      <p:sp>
        <p:nvSpPr>
          <p:cNvPr id="142" name="ZoneTexte 141">
            <a:extLst>
              <a:ext uri="{FF2B5EF4-FFF2-40B4-BE49-F238E27FC236}">
                <a16:creationId xmlns:a16="http://schemas.microsoft.com/office/drawing/2014/main" id="{7203A401-5816-47BB-815C-6991D10B08D3}"/>
              </a:ext>
            </a:extLst>
          </p:cNvPr>
          <p:cNvSpPr txBox="1"/>
          <p:nvPr/>
        </p:nvSpPr>
        <p:spPr>
          <a:xfrm flipH="1">
            <a:off x="5714315" y="1905017"/>
            <a:ext cx="43400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86</a:t>
            </a:r>
          </a:p>
        </p:txBody>
      </p:sp>
      <p:sp>
        <p:nvSpPr>
          <p:cNvPr id="143" name="ZoneTexte 142">
            <a:extLst>
              <a:ext uri="{FF2B5EF4-FFF2-40B4-BE49-F238E27FC236}">
                <a16:creationId xmlns:a16="http://schemas.microsoft.com/office/drawing/2014/main" id="{D1F4EFAD-877A-4FAD-A2B7-AD1C97BE12C2}"/>
              </a:ext>
            </a:extLst>
          </p:cNvPr>
          <p:cNvSpPr txBox="1"/>
          <p:nvPr/>
        </p:nvSpPr>
        <p:spPr>
          <a:xfrm flipH="1">
            <a:off x="6755106" y="1905017"/>
            <a:ext cx="44537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87</a:t>
            </a:r>
          </a:p>
        </p:txBody>
      </p:sp>
      <p:sp>
        <p:nvSpPr>
          <p:cNvPr id="144" name="ZoneTexte 143">
            <a:extLst>
              <a:ext uri="{FF2B5EF4-FFF2-40B4-BE49-F238E27FC236}">
                <a16:creationId xmlns:a16="http://schemas.microsoft.com/office/drawing/2014/main" id="{DAA90840-0678-4D4D-A7CB-D11497F0BA37}"/>
              </a:ext>
            </a:extLst>
          </p:cNvPr>
          <p:cNvSpPr txBox="1"/>
          <p:nvPr/>
        </p:nvSpPr>
        <p:spPr>
          <a:xfrm flipH="1">
            <a:off x="7754810" y="1905017"/>
            <a:ext cx="43666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88</a:t>
            </a:r>
          </a:p>
        </p:txBody>
      </p:sp>
      <p:sp>
        <p:nvSpPr>
          <p:cNvPr id="145" name="ZoneTexte 144">
            <a:extLst>
              <a:ext uri="{FF2B5EF4-FFF2-40B4-BE49-F238E27FC236}">
                <a16:creationId xmlns:a16="http://schemas.microsoft.com/office/drawing/2014/main" id="{053AA5F3-5F4A-4392-AAEC-E770A0859581}"/>
              </a:ext>
            </a:extLst>
          </p:cNvPr>
          <p:cNvSpPr txBox="1"/>
          <p:nvPr/>
        </p:nvSpPr>
        <p:spPr>
          <a:xfrm flipH="1">
            <a:off x="8811997" y="1905017"/>
            <a:ext cx="41796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89</a:t>
            </a:r>
          </a:p>
        </p:txBody>
      </p:sp>
      <p:sp>
        <p:nvSpPr>
          <p:cNvPr id="146" name="ZoneTexte 145">
            <a:extLst>
              <a:ext uri="{FF2B5EF4-FFF2-40B4-BE49-F238E27FC236}">
                <a16:creationId xmlns:a16="http://schemas.microsoft.com/office/drawing/2014/main" id="{F830DBB4-3F67-485D-ACB8-DBDA8AB0506C}"/>
              </a:ext>
            </a:extLst>
          </p:cNvPr>
          <p:cNvSpPr txBox="1"/>
          <p:nvPr/>
        </p:nvSpPr>
        <p:spPr>
          <a:xfrm flipH="1">
            <a:off x="9682475" y="1905017"/>
            <a:ext cx="76085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1990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342F888-CFBA-5E2F-F778-AFFE00A24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703" y="985404"/>
            <a:ext cx="662954" cy="748659"/>
          </a:xfrm>
          <a:prstGeom prst="rect">
            <a:avLst/>
          </a:prstGeom>
        </p:spPr>
      </p:pic>
      <p:sp>
        <p:nvSpPr>
          <p:cNvPr id="159" name="Rectangle 158">
            <a:extLst>
              <a:ext uri="{FF2B5EF4-FFF2-40B4-BE49-F238E27FC236}">
                <a16:creationId xmlns:a16="http://schemas.microsoft.com/office/drawing/2014/main" id="{2D917642-709A-46B2-9388-984733C400DA}"/>
              </a:ext>
            </a:extLst>
          </p:cNvPr>
          <p:cNvSpPr/>
          <p:nvPr/>
        </p:nvSpPr>
        <p:spPr>
          <a:xfrm>
            <a:off x="-10220" y="5529522"/>
            <a:ext cx="12202220" cy="139195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52" name="ZoneTexte 51">
            <a:extLst>
              <a:ext uri="{FF2B5EF4-FFF2-40B4-BE49-F238E27FC236}">
                <a16:creationId xmlns:a16="http://schemas.microsoft.com/office/drawing/2014/main" id="{B784CD47-5A4E-561A-2F63-0FA51A4046C1}"/>
              </a:ext>
            </a:extLst>
          </p:cNvPr>
          <p:cNvSpPr txBox="1"/>
          <p:nvPr/>
        </p:nvSpPr>
        <p:spPr>
          <a:xfrm>
            <a:off x="1956065" y="1693313"/>
            <a:ext cx="112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DynaTac8000</a:t>
            </a:r>
          </a:p>
        </p:txBody>
      </p:sp>
      <p:sp>
        <p:nvSpPr>
          <p:cNvPr id="58" name="ZoneTexte 57">
            <a:extLst>
              <a:ext uri="{FF2B5EF4-FFF2-40B4-BE49-F238E27FC236}">
                <a16:creationId xmlns:a16="http://schemas.microsoft.com/office/drawing/2014/main" id="{C61E1288-4AB8-CF24-6EE7-9E1C0B297002}"/>
              </a:ext>
            </a:extLst>
          </p:cNvPr>
          <p:cNvSpPr txBox="1"/>
          <p:nvPr/>
        </p:nvSpPr>
        <p:spPr>
          <a:xfrm>
            <a:off x="1040457" y="1506660"/>
            <a:ext cx="10304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0" i="0" dirty="0">
                <a:effectLst/>
                <a:latin typeface="Helvetica 55 Roman" panose="020B0604020202020204" pitchFamily="34" charset="0"/>
              </a:rPr>
              <a:t>Thomson </a:t>
            </a:r>
            <a:br>
              <a:rPr lang="fr-FR" sz="1200" b="0" i="0" dirty="0">
                <a:effectLst/>
                <a:latin typeface="Helvetica 55 Roman" panose="020B0604020202020204" pitchFamily="34" charset="0"/>
              </a:rPr>
            </a:br>
            <a:r>
              <a:rPr lang="fr-FR" sz="1200" b="0" i="0" dirty="0">
                <a:effectLst/>
                <a:latin typeface="Helvetica 55 Roman" panose="020B0604020202020204" pitchFamily="34" charset="0"/>
              </a:rPr>
              <a:t>TO7MO5</a:t>
            </a:r>
            <a:endParaRPr lang="fr-FR" sz="1200" dirty="0">
              <a:latin typeface="Helvetica 55 Roman" panose="020B0604020202020204" pitchFamily="34" charset="0"/>
            </a:endParaRPr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EF420434-6399-AA64-B545-28C73C80D8FA}"/>
              </a:ext>
            </a:extLst>
          </p:cNvPr>
          <p:cNvSpPr txBox="1"/>
          <p:nvPr/>
        </p:nvSpPr>
        <p:spPr>
          <a:xfrm>
            <a:off x="6182250" y="1610738"/>
            <a:ext cx="1541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Alphapage</a:t>
            </a:r>
          </a:p>
        </p:txBody>
      </p:sp>
      <p:sp>
        <p:nvSpPr>
          <p:cNvPr id="65" name="ZoneTexte 64">
            <a:extLst>
              <a:ext uri="{FF2B5EF4-FFF2-40B4-BE49-F238E27FC236}">
                <a16:creationId xmlns:a16="http://schemas.microsoft.com/office/drawing/2014/main" id="{5ACCE45D-C446-933E-B6CF-F8B675215E3E}"/>
              </a:ext>
            </a:extLst>
          </p:cNvPr>
          <p:cNvSpPr txBox="1"/>
          <p:nvPr/>
        </p:nvSpPr>
        <p:spPr>
          <a:xfrm>
            <a:off x="3215940" y="1635204"/>
            <a:ext cx="1305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Macintosh 128k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CF31839F-5A47-4346-DF06-2C7B41A52ECF}"/>
              </a:ext>
            </a:extLst>
          </p:cNvPr>
          <p:cNvSpPr txBox="1"/>
          <p:nvPr/>
        </p:nvSpPr>
        <p:spPr>
          <a:xfrm>
            <a:off x="4478242" y="782586"/>
            <a:ext cx="9010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Nintendo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ACDF09AD-F6A6-7015-7FA3-71B2D90DFF10}"/>
              </a:ext>
            </a:extLst>
          </p:cNvPr>
          <p:cNvSpPr txBox="1"/>
          <p:nvPr/>
        </p:nvSpPr>
        <p:spPr>
          <a:xfrm>
            <a:off x="4251594" y="1633039"/>
            <a:ext cx="1305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Windows</a:t>
            </a:r>
          </a:p>
        </p:txBody>
      </p:sp>
      <p:sp>
        <p:nvSpPr>
          <p:cNvPr id="72" name="ZoneTexte 71">
            <a:extLst>
              <a:ext uri="{FF2B5EF4-FFF2-40B4-BE49-F238E27FC236}">
                <a16:creationId xmlns:a16="http://schemas.microsoft.com/office/drawing/2014/main" id="{B70CD50C-4FCC-8A04-1CE0-5C75E2058B92}"/>
              </a:ext>
            </a:extLst>
          </p:cNvPr>
          <p:cNvSpPr txBox="1"/>
          <p:nvPr/>
        </p:nvSpPr>
        <p:spPr>
          <a:xfrm>
            <a:off x="5339288" y="1630301"/>
            <a:ext cx="1305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Helvetica 55 Roman" panose="020B0604020202020204" pitchFamily="34" charset="0"/>
              </a:rPr>
              <a:t>Radiocom2000</a:t>
            </a:r>
          </a:p>
        </p:txBody>
      </p:sp>
      <p:sp>
        <p:nvSpPr>
          <p:cNvPr id="86" name="ZoneTexte 85">
            <a:extLst>
              <a:ext uri="{FF2B5EF4-FFF2-40B4-BE49-F238E27FC236}">
                <a16:creationId xmlns:a16="http://schemas.microsoft.com/office/drawing/2014/main" id="{DFA2BD79-E471-084F-4BBC-D0811E7D5B45}"/>
              </a:ext>
            </a:extLst>
          </p:cNvPr>
          <p:cNvSpPr txBox="1"/>
          <p:nvPr/>
        </p:nvSpPr>
        <p:spPr>
          <a:xfrm>
            <a:off x="8169343" y="635916"/>
            <a:ext cx="1541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www/HTML</a:t>
            </a:r>
          </a:p>
        </p:txBody>
      </p:sp>
      <p:sp>
        <p:nvSpPr>
          <p:cNvPr id="77" name="ZoneTexte 76">
            <a:extLst>
              <a:ext uri="{FF2B5EF4-FFF2-40B4-BE49-F238E27FC236}">
                <a16:creationId xmlns:a16="http://schemas.microsoft.com/office/drawing/2014/main" id="{94CF176A-2EBB-5682-6851-EAF747E3B502}"/>
              </a:ext>
            </a:extLst>
          </p:cNvPr>
          <p:cNvSpPr txBox="1"/>
          <p:nvPr/>
        </p:nvSpPr>
        <p:spPr>
          <a:xfrm>
            <a:off x="7608961" y="1599662"/>
            <a:ext cx="10536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Helvetica 55 Roman" panose="020B0604020202020204" pitchFamily="34" charset="0"/>
              </a:rPr>
              <a:t>GSM/2G</a:t>
            </a:r>
          </a:p>
        </p:txBody>
      </p:sp>
      <p:pic>
        <p:nvPicPr>
          <p:cNvPr id="79" name="Image 78">
            <a:extLst>
              <a:ext uri="{FF2B5EF4-FFF2-40B4-BE49-F238E27FC236}">
                <a16:creationId xmlns:a16="http://schemas.microsoft.com/office/drawing/2014/main" id="{2236459F-FB74-E705-AC18-BF02338A82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4054" y="2661681"/>
            <a:ext cx="663998" cy="659152"/>
          </a:xfrm>
          <a:prstGeom prst="rect">
            <a:avLst/>
          </a:prstGeom>
        </p:spPr>
      </p:pic>
      <p:pic>
        <p:nvPicPr>
          <p:cNvPr id="98" name="Image 97">
            <a:extLst>
              <a:ext uri="{FF2B5EF4-FFF2-40B4-BE49-F238E27FC236}">
                <a16:creationId xmlns:a16="http://schemas.microsoft.com/office/drawing/2014/main" id="{A5F14B45-478C-EE20-541C-79E27AF28D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0110" y="2694979"/>
            <a:ext cx="1183115" cy="911417"/>
          </a:xfrm>
          <a:prstGeom prst="rect">
            <a:avLst/>
          </a:prstGeom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AF7EFCD5-71EA-6F60-27DC-A45E4FD194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92396" y="360653"/>
            <a:ext cx="702426" cy="275954"/>
          </a:xfrm>
          <a:prstGeom prst="rect">
            <a:avLst/>
          </a:prstGeom>
        </p:spPr>
      </p:pic>
      <p:pic>
        <p:nvPicPr>
          <p:cNvPr id="36" name="Image 35">
            <a:extLst>
              <a:ext uri="{FF2B5EF4-FFF2-40B4-BE49-F238E27FC236}">
                <a16:creationId xmlns:a16="http://schemas.microsoft.com/office/drawing/2014/main" id="{0BF9313B-8B9B-B66B-FF12-E87802FB9F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8992" y="247276"/>
            <a:ext cx="508488" cy="502709"/>
          </a:xfrm>
          <a:prstGeom prst="rect">
            <a:avLst/>
          </a:prstGeom>
        </p:spPr>
      </p:pic>
      <p:pic>
        <p:nvPicPr>
          <p:cNvPr id="47" name="Image 46">
            <a:extLst>
              <a:ext uri="{FF2B5EF4-FFF2-40B4-BE49-F238E27FC236}">
                <a16:creationId xmlns:a16="http://schemas.microsoft.com/office/drawing/2014/main" id="{254C912D-F998-CAC3-B304-46CF7348A95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30963" y="1075592"/>
            <a:ext cx="387292" cy="645324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10DC22FD-01D5-BC7C-E2E9-46E3919E72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9373" y="1345743"/>
            <a:ext cx="480690" cy="328400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D1DFDB65-3558-BD77-C30C-9EE11B41BE1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87723" y="1066123"/>
            <a:ext cx="397732" cy="598390"/>
          </a:xfrm>
          <a:prstGeom prst="rect">
            <a:avLst/>
          </a:prstGeom>
        </p:spPr>
      </p:pic>
      <p:cxnSp>
        <p:nvCxnSpPr>
          <p:cNvPr id="101" name="Connecteur droit avec flèche 100">
            <a:extLst>
              <a:ext uri="{FF2B5EF4-FFF2-40B4-BE49-F238E27FC236}">
                <a16:creationId xmlns:a16="http://schemas.microsoft.com/office/drawing/2014/main" id="{56F2464C-B07F-6E13-93D2-0DFB9D14419D}"/>
              </a:ext>
            </a:extLst>
          </p:cNvPr>
          <p:cNvCxnSpPr>
            <a:cxnSpLocks/>
          </p:cNvCxnSpPr>
          <p:nvPr/>
        </p:nvCxnSpPr>
        <p:spPr>
          <a:xfrm>
            <a:off x="622853" y="5952084"/>
            <a:ext cx="275612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Connecteur droit avec flèche 101">
            <a:extLst>
              <a:ext uri="{FF2B5EF4-FFF2-40B4-BE49-F238E27FC236}">
                <a16:creationId xmlns:a16="http://schemas.microsoft.com/office/drawing/2014/main" id="{40AB247E-A3A9-BA3F-722A-5C9454D1C730}"/>
              </a:ext>
            </a:extLst>
          </p:cNvPr>
          <p:cNvCxnSpPr>
            <a:cxnSpLocks/>
          </p:cNvCxnSpPr>
          <p:nvPr/>
        </p:nvCxnSpPr>
        <p:spPr>
          <a:xfrm>
            <a:off x="3360684" y="5953290"/>
            <a:ext cx="731188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Image 102">
            <a:extLst>
              <a:ext uri="{FF2B5EF4-FFF2-40B4-BE49-F238E27FC236}">
                <a16:creationId xmlns:a16="http://schemas.microsoft.com/office/drawing/2014/main" id="{8D79610C-7CFC-1916-0309-826A16D132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670624" y="5587891"/>
            <a:ext cx="525246" cy="399546"/>
          </a:xfrm>
          <a:prstGeom prst="rect">
            <a:avLst/>
          </a:prstGeom>
        </p:spPr>
      </p:pic>
      <p:cxnSp>
        <p:nvCxnSpPr>
          <p:cNvPr id="104" name="Connecteur droit avec flèche 103">
            <a:extLst>
              <a:ext uri="{FF2B5EF4-FFF2-40B4-BE49-F238E27FC236}">
                <a16:creationId xmlns:a16="http://schemas.microsoft.com/office/drawing/2014/main" id="{4BB2C2BB-93B0-49B3-F000-F8E00BCAD5B1}"/>
              </a:ext>
            </a:extLst>
          </p:cNvPr>
          <p:cNvCxnSpPr>
            <a:cxnSpLocks/>
          </p:cNvCxnSpPr>
          <p:nvPr/>
        </p:nvCxnSpPr>
        <p:spPr>
          <a:xfrm flipV="1">
            <a:off x="622522" y="6507440"/>
            <a:ext cx="10101466" cy="170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5" name="Image 104">
            <a:extLst>
              <a:ext uri="{FF2B5EF4-FFF2-40B4-BE49-F238E27FC236}">
                <a16:creationId xmlns:a16="http://schemas.microsoft.com/office/drawing/2014/main" id="{48644DF9-75F6-AC14-0EB9-D414CD8905A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211250" y="5653387"/>
            <a:ext cx="529992" cy="356374"/>
          </a:xfrm>
          <a:prstGeom prst="rect">
            <a:avLst/>
          </a:prstGeom>
        </p:spPr>
      </p:pic>
      <p:sp>
        <p:nvSpPr>
          <p:cNvPr id="106" name="ZoneTexte 105">
            <a:extLst>
              <a:ext uri="{FF2B5EF4-FFF2-40B4-BE49-F238E27FC236}">
                <a16:creationId xmlns:a16="http://schemas.microsoft.com/office/drawing/2014/main" id="{F09BB94A-C5CA-86AC-E259-C4B4D04B434D}"/>
              </a:ext>
            </a:extLst>
          </p:cNvPr>
          <p:cNvSpPr txBox="1"/>
          <p:nvPr/>
        </p:nvSpPr>
        <p:spPr>
          <a:xfrm>
            <a:off x="3680108" y="5942280"/>
            <a:ext cx="911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TDF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4E75CE73-BA6D-0DF1-3DE9-7D5B40DE2447}"/>
              </a:ext>
            </a:extLst>
          </p:cNvPr>
          <p:cNvSpPr txBox="1"/>
          <p:nvPr/>
        </p:nvSpPr>
        <p:spPr>
          <a:xfrm>
            <a:off x="6232995" y="5924508"/>
            <a:ext cx="911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TDF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4B3C48A8-4549-62F6-9445-D647E3256F69}"/>
              </a:ext>
            </a:extLst>
          </p:cNvPr>
          <p:cNvSpPr txBox="1"/>
          <p:nvPr/>
        </p:nvSpPr>
        <p:spPr>
          <a:xfrm>
            <a:off x="3754908" y="6543520"/>
            <a:ext cx="911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DGT</a:t>
            </a:r>
          </a:p>
        </p:txBody>
      </p:sp>
      <p:pic>
        <p:nvPicPr>
          <p:cNvPr id="109" name="Image 108">
            <a:extLst>
              <a:ext uri="{FF2B5EF4-FFF2-40B4-BE49-F238E27FC236}">
                <a16:creationId xmlns:a16="http://schemas.microsoft.com/office/drawing/2014/main" id="{8EBB6F92-885E-3C7F-7071-B8D3F2CD624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3165" y="6319237"/>
            <a:ext cx="1115483" cy="306325"/>
          </a:xfrm>
          <a:prstGeom prst="rect">
            <a:avLst/>
          </a:prstGeom>
        </p:spPr>
      </p:pic>
      <p:sp>
        <p:nvSpPr>
          <p:cNvPr id="110" name="ZoneTexte 109">
            <a:extLst>
              <a:ext uri="{FF2B5EF4-FFF2-40B4-BE49-F238E27FC236}">
                <a16:creationId xmlns:a16="http://schemas.microsoft.com/office/drawing/2014/main" id="{D7BEA477-1C95-7D46-1F8C-6E0FC4EAEF8F}"/>
              </a:ext>
            </a:extLst>
          </p:cNvPr>
          <p:cNvSpPr txBox="1"/>
          <p:nvPr/>
        </p:nvSpPr>
        <p:spPr>
          <a:xfrm>
            <a:off x="10499274" y="6372624"/>
            <a:ext cx="154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CCETT/GIE</a:t>
            </a:r>
          </a:p>
          <a:p>
            <a:pPr algn="ctr"/>
            <a:r>
              <a:rPr lang="fr-FR" sz="1200" dirty="0"/>
              <a:t> </a:t>
            </a:r>
          </a:p>
        </p:txBody>
      </p:sp>
      <p:pic>
        <p:nvPicPr>
          <p:cNvPr id="111" name="Image 110">
            <a:extLst>
              <a:ext uri="{FF2B5EF4-FFF2-40B4-BE49-F238E27FC236}">
                <a16:creationId xmlns:a16="http://schemas.microsoft.com/office/drawing/2014/main" id="{21D8094E-2756-F541-C36F-DBFA5336778F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41801" y="5817137"/>
            <a:ext cx="772047" cy="744474"/>
          </a:xfrm>
          <a:prstGeom prst="ellipse">
            <a:avLst/>
          </a:prstGeom>
          <a:ln w="952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2" name="ZoneTexte 111">
            <a:extLst>
              <a:ext uri="{FF2B5EF4-FFF2-40B4-BE49-F238E27FC236}">
                <a16:creationId xmlns:a16="http://schemas.microsoft.com/office/drawing/2014/main" id="{1DC1C5C1-192D-156C-53EA-AEC35525B0BE}"/>
              </a:ext>
            </a:extLst>
          </p:cNvPr>
          <p:cNvSpPr txBox="1"/>
          <p:nvPr/>
        </p:nvSpPr>
        <p:spPr>
          <a:xfrm>
            <a:off x="1421191" y="6499489"/>
            <a:ext cx="154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CCETT</a:t>
            </a:r>
          </a:p>
          <a:p>
            <a:pPr algn="ctr"/>
            <a:r>
              <a:rPr lang="fr-FR" sz="1200" dirty="0"/>
              <a:t>Cesson Sévigné</a:t>
            </a:r>
          </a:p>
        </p:txBody>
      </p:sp>
      <p:cxnSp>
        <p:nvCxnSpPr>
          <p:cNvPr id="113" name="Connecteur droit avec flèche 112">
            <a:extLst>
              <a:ext uri="{FF2B5EF4-FFF2-40B4-BE49-F238E27FC236}">
                <a16:creationId xmlns:a16="http://schemas.microsoft.com/office/drawing/2014/main" id="{AEEF5443-29C0-13E0-DC68-ADECF47810F5}"/>
              </a:ext>
            </a:extLst>
          </p:cNvPr>
          <p:cNvCxnSpPr>
            <a:cxnSpLocks/>
          </p:cNvCxnSpPr>
          <p:nvPr/>
        </p:nvCxnSpPr>
        <p:spPr>
          <a:xfrm>
            <a:off x="10760803" y="6248830"/>
            <a:ext cx="14261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4" name="Image 113">
            <a:extLst>
              <a:ext uri="{FF2B5EF4-FFF2-40B4-BE49-F238E27FC236}">
                <a16:creationId xmlns:a16="http://schemas.microsoft.com/office/drawing/2014/main" id="{063582B6-36C7-585B-BD72-14D87799557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760803" y="6089063"/>
            <a:ext cx="1163430" cy="319534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EEA1FAC-9DF1-C031-DD71-B3A73FF0F8DC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54596" y="1133061"/>
            <a:ext cx="759789" cy="413770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4CB5A4B7-E4A3-40AF-4697-399A34567B2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705584" y="1291575"/>
            <a:ext cx="530977" cy="358768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87AB6AEB-BD38-3390-FF6B-145CD8CE3A8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618728" y="2559035"/>
            <a:ext cx="789943" cy="767046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575AC14E-9194-957F-7AE9-F260DFFF808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6749184" y="3363924"/>
            <a:ext cx="1915558" cy="476722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AF5491DF-D307-116E-5FEE-158DE4D6CF9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7151" y="1231616"/>
            <a:ext cx="620016" cy="368046"/>
          </a:xfrm>
          <a:prstGeom prst="rect">
            <a:avLst/>
          </a:prstGeom>
        </p:spPr>
      </p:pic>
      <p:sp>
        <p:nvSpPr>
          <p:cNvPr id="33" name="ZoneTexte 32">
            <a:extLst>
              <a:ext uri="{FF2B5EF4-FFF2-40B4-BE49-F238E27FC236}">
                <a16:creationId xmlns:a16="http://schemas.microsoft.com/office/drawing/2014/main" id="{158D6787-E89D-B1FE-2FD9-9B65F025357D}"/>
              </a:ext>
            </a:extLst>
          </p:cNvPr>
          <p:cNvSpPr txBox="1"/>
          <p:nvPr/>
        </p:nvSpPr>
        <p:spPr>
          <a:xfrm>
            <a:off x="8186736" y="1627665"/>
            <a:ext cx="1541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RNIS</a:t>
            </a:r>
          </a:p>
        </p:txBody>
      </p:sp>
      <p:pic>
        <p:nvPicPr>
          <p:cNvPr id="39" name="Image 38">
            <a:extLst>
              <a:ext uri="{FF2B5EF4-FFF2-40B4-BE49-F238E27FC236}">
                <a16:creationId xmlns:a16="http://schemas.microsoft.com/office/drawing/2014/main" id="{9BA4476B-E8D1-DED3-26B8-1ACED823F886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8764413" y="1331739"/>
            <a:ext cx="429815" cy="321904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3A67F7A-FD6D-5802-CD9C-F7AF5E04710B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991997" y="259567"/>
            <a:ext cx="632346" cy="527978"/>
          </a:xfrm>
          <a:prstGeom prst="rect">
            <a:avLst/>
          </a:prstGeom>
        </p:spPr>
      </p:pic>
      <p:sp>
        <p:nvSpPr>
          <p:cNvPr id="27" name="ZoneTexte 26">
            <a:extLst>
              <a:ext uri="{FF2B5EF4-FFF2-40B4-BE49-F238E27FC236}">
                <a16:creationId xmlns:a16="http://schemas.microsoft.com/office/drawing/2014/main" id="{2F6F84D9-19CE-6A91-F07F-EDF7BF3CBBB9}"/>
              </a:ext>
            </a:extLst>
          </p:cNvPr>
          <p:cNvSpPr txBox="1"/>
          <p:nvPr/>
        </p:nvSpPr>
        <p:spPr>
          <a:xfrm>
            <a:off x="11009852" y="833128"/>
            <a:ext cx="95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Helvetica 55 Roman" panose="020B0604020202020204" pitchFamily="34" charset="0"/>
              </a:rPr>
              <a:t>Sega VR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DBDAA237-9F3D-E12B-0B75-20A8FBB55A2F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886184" y="1365429"/>
            <a:ext cx="654920" cy="275882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9797707A-1548-166E-2EC2-69D5B2146EF8}"/>
              </a:ext>
            </a:extLst>
          </p:cNvPr>
          <p:cNvSpPr txBox="1"/>
          <p:nvPr/>
        </p:nvSpPr>
        <p:spPr>
          <a:xfrm>
            <a:off x="3092354" y="626930"/>
            <a:ext cx="1541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Télécarte à puce</a:t>
            </a:r>
          </a:p>
        </p:txBody>
      </p:sp>
      <p:pic>
        <p:nvPicPr>
          <p:cNvPr id="54" name="Image 53">
            <a:extLst>
              <a:ext uri="{FF2B5EF4-FFF2-40B4-BE49-F238E27FC236}">
                <a16:creationId xmlns:a16="http://schemas.microsoft.com/office/drawing/2014/main" id="{A746B373-1493-7FD3-7982-A41C9184C8E8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653038" y="303816"/>
            <a:ext cx="529992" cy="389629"/>
          </a:xfrm>
          <a:prstGeom prst="rect">
            <a:avLst/>
          </a:prstGeom>
        </p:spPr>
      </p:pic>
      <p:pic>
        <p:nvPicPr>
          <p:cNvPr id="62" name="Image 61">
            <a:extLst>
              <a:ext uri="{FF2B5EF4-FFF2-40B4-BE49-F238E27FC236}">
                <a16:creationId xmlns:a16="http://schemas.microsoft.com/office/drawing/2014/main" id="{76E989B5-78F3-FC4E-266B-C37965BD4678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595359" y="1150771"/>
            <a:ext cx="950934" cy="367588"/>
          </a:xfrm>
          <a:prstGeom prst="rect">
            <a:avLst/>
          </a:prstGeom>
        </p:spPr>
      </p:pic>
      <p:sp>
        <p:nvSpPr>
          <p:cNvPr id="63" name="ZoneTexte 62">
            <a:extLst>
              <a:ext uri="{FF2B5EF4-FFF2-40B4-BE49-F238E27FC236}">
                <a16:creationId xmlns:a16="http://schemas.microsoft.com/office/drawing/2014/main" id="{5314D5CB-6EBC-24A7-E203-F59881EF8DF5}"/>
              </a:ext>
            </a:extLst>
          </p:cNvPr>
          <p:cNvSpPr txBox="1"/>
          <p:nvPr/>
        </p:nvSpPr>
        <p:spPr>
          <a:xfrm>
            <a:off x="9337929" y="1484319"/>
            <a:ext cx="143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Moteur de recherche Internet</a:t>
            </a:r>
          </a:p>
        </p:txBody>
      </p:sp>
      <p:sp>
        <p:nvSpPr>
          <p:cNvPr id="81" name="ZoneTexte 80">
            <a:extLst>
              <a:ext uri="{FF2B5EF4-FFF2-40B4-BE49-F238E27FC236}">
                <a16:creationId xmlns:a16="http://schemas.microsoft.com/office/drawing/2014/main" id="{4C7CF514-055F-7723-69CA-072A19AC5311}"/>
              </a:ext>
            </a:extLst>
          </p:cNvPr>
          <p:cNvSpPr txBox="1"/>
          <p:nvPr/>
        </p:nvSpPr>
        <p:spPr>
          <a:xfrm>
            <a:off x="2341323" y="6049638"/>
            <a:ext cx="1544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CCETT/GIE</a:t>
            </a:r>
          </a:p>
          <a:p>
            <a:pPr algn="ctr"/>
            <a:r>
              <a:rPr lang="fr-FR" sz="1200" dirty="0"/>
              <a:t> 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DCC9B6E5-440C-302D-6163-3AFA9AEBC256}"/>
              </a:ext>
            </a:extLst>
          </p:cNvPr>
          <p:cNvSpPr txBox="1"/>
          <p:nvPr/>
        </p:nvSpPr>
        <p:spPr>
          <a:xfrm>
            <a:off x="599304" y="6561508"/>
            <a:ext cx="11098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CNET </a:t>
            </a:r>
          </a:p>
        </p:txBody>
      </p:sp>
      <p:pic>
        <p:nvPicPr>
          <p:cNvPr id="115" name="Image 114">
            <a:extLst>
              <a:ext uri="{FF2B5EF4-FFF2-40B4-BE49-F238E27FC236}">
                <a16:creationId xmlns:a16="http://schemas.microsoft.com/office/drawing/2014/main" id="{D83C4B9D-112C-CDC9-EE97-7C6DA43A5DD8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396340" y="6361376"/>
            <a:ext cx="1143000" cy="276225"/>
          </a:xfrm>
          <a:prstGeom prst="rect">
            <a:avLst/>
          </a:prstGeom>
        </p:spPr>
      </p:pic>
      <p:pic>
        <p:nvPicPr>
          <p:cNvPr id="116" name="Image 115">
            <a:extLst>
              <a:ext uri="{FF2B5EF4-FFF2-40B4-BE49-F238E27FC236}">
                <a16:creationId xmlns:a16="http://schemas.microsoft.com/office/drawing/2014/main" id="{D2114BA2-8A54-BC50-66DF-B6EB05CFF2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2516" y="5557503"/>
            <a:ext cx="525246" cy="399546"/>
          </a:xfrm>
          <a:prstGeom prst="rect">
            <a:avLst/>
          </a:prstGeom>
        </p:spPr>
      </p:pic>
      <p:sp>
        <p:nvSpPr>
          <p:cNvPr id="117" name="ZoneTexte 116">
            <a:extLst>
              <a:ext uri="{FF2B5EF4-FFF2-40B4-BE49-F238E27FC236}">
                <a16:creationId xmlns:a16="http://schemas.microsoft.com/office/drawing/2014/main" id="{8061E6B6-87ED-D791-E673-653C278C7D65}"/>
              </a:ext>
            </a:extLst>
          </p:cNvPr>
          <p:cNvSpPr txBox="1"/>
          <p:nvPr/>
        </p:nvSpPr>
        <p:spPr>
          <a:xfrm>
            <a:off x="605926" y="5896318"/>
            <a:ext cx="7150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TDF-LAR</a:t>
            </a:r>
          </a:p>
        </p:txBody>
      </p:sp>
      <p:pic>
        <p:nvPicPr>
          <p:cNvPr id="119" name="Image 118">
            <a:extLst>
              <a:ext uri="{FF2B5EF4-FFF2-40B4-BE49-F238E27FC236}">
                <a16:creationId xmlns:a16="http://schemas.microsoft.com/office/drawing/2014/main" id="{4CA0F4E8-A1E7-8902-2F44-AC4702C1308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3465701" y="6326850"/>
            <a:ext cx="1152525" cy="266700"/>
          </a:xfrm>
          <a:prstGeom prst="rect">
            <a:avLst/>
          </a:prstGeom>
        </p:spPr>
      </p:pic>
      <p:sp>
        <p:nvSpPr>
          <p:cNvPr id="120" name="ZoneTexte 119">
            <a:extLst>
              <a:ext uri="{FF2B5EF4-FFF2-40B4-BE49-F238E27FC236}">
                <a16:creationId xmlns:a16="http://schemas.microsoft.com/office/drawing/2014/main" id="{8F85F895-0315-3391-B74A-D3E718CA279F}"/>
              </a:ext>
            </a:extLst>
          </p:cNvPr>
          <p:cNvSpPr txBox="1"/>
          <p:nvPr/>
        </p:nvSpPr>
        <p:spPr>
          <a:xfrm>
            <a:off x="7023471" y="6551162"/>
            <a:ext cx="911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DGT</a:t>
            </a:r>
          </a:p>
        </p:txBody>
      </p:sp>
      <p:pic>
        <p:nvPicPr>
          <p:cNvPr id="124" name="Image 123">
            <a:extLst>
              <a:ext uri="{FF2B5EF4-FFF2-40B4-BE49-F238E27FC236}">
                <a16:creationId xmlns:a16="http://schemas.microsoft.com/office/drawing/2014/main" id="{94479FBD-1F80-7AD6-DBF8-1F8D4BDBCEAE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8596564" y="6321200"/>
            <a:ext cx="1123950" cy="333375"/>
          </a:xfrm>
          <a:prstGeom prst="rect">
            <a:avLst/>
          </a:prstGeom>
        </p:spPr>
      </p:pic>
      <p:sp>
        <p:nvSpPr>
          <p:cNvPr id="126" name="ZoneTexte 125">
            <a:extLst>
              <a:ext uri="{FF2B5EF4-FFF2-40B4-BE49-F238E27FC236}">
                <a16:creationId xmlns:a16="http://schemas.microsoft.com/office/drawing/2014/main" id="{04523F11-9F1B-93F3-78DA-18D9BB349E5B}"/>
              </a:ext>
            </a:extLst>
          </p:cNvPr>
          <p:cNvSpPr txBox="1"/>
          <p:nvPr/>
        </p:nvSpPr>
        <p:spPr>
          <a:xfrm>
            <a:off x="8793121" y="6586937"/>
            <a:ext cx="9114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/>
              <a:t>DGT</a:t>
            </a:r>
          </a:p>
        </p:txBody>
      </p:sp>
      <p:sp>
        <p:nvSpPr>
          <p:cNvPr id="136" name="Flèche : droite 135">
            <a:extLst>
              <a:ext uri="{FF2B5EF4-FFF2-40B4-BE49-F238E27FC236}">
                <a16:creationId xmlns:a16="http://schemas.microsoft.com/office/drawing/2014/main" id="{B3979DC7-BFE7-4FA4-9E91-70DE350D33DC}"/>
              </a:ext>
            </a:extLst>
          </p:cNvPr>
          <p:cNvSpPr/>
          <p:nvPr/>
        </p:nvSpPr>
        <p:spPr>
          <a:xfrm>
            <a:off x="0" y="2244912"/>
            <a:ext cx="12055817" cy="231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47" name="ZoneTexte 146">
            <a:extLst>
              <a:ext uri="{FF2B5EF4-FFF2-40B4-BE49-F238E27FC236}">
                <a16:creationId xmlns:a16="http://schemas.microsoft.com/office/drawing/2014/main" id="{C32BD261-4F1A-46B5-AAD3-3EE725033AE8}"/>
              </a:ext>
            </a:extLst>
          </p:cNvPr>
          <p:cNvSpPr txBox="1"/>
          <p:nvPr/>
        </p:nvSpPr>
        <p:spPr>
          <a:xfrm rot="16200000">
            <a:off x="-946988" y="958458"/>
            <a:ext cx="223255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Helvetica 75 Bold" panose="020B0804020202020204" pitchFamily="34" charset="0"/>
              </a:rPr>
              <a:t>Le monde a changé ! </a:t>
            </a:r>
          </a:p>
        </p:txBody>
      </p:sp>
      <p:sp>
        <p:nvSpPr>
          <p:cNvPr id="148" name="ZoneTexte 147">
            <a:extLst>
              <a:ext uri="{FF2B5EF4-FFF2-40B4-BE49-F238E27FC236}">
                <a16:creationId xmlns:a16="http://schemas.microsoft.com/office/drawing/2014/main" id="{CEF3EF11-F2FA-4BB3-A296-69FB215F0661}"/>
              </a:ext>
            </a:extLst>
          </p:cNvPr>
          <p:cNvSpPr txBox="1"/>
          <p:nvPr/>
        </p:nvSpPr>
        <p:spPr>
          <a:xfrm rot="16200000">
            <a:off x="-1364669" y="3836520"/>
            <a:ext cx="304745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Helvetica 75 Bold" panose="020B0804020202020204" pitchFamily="34" charset="0"/>
              </a:rPr>
              <a:t>On y a contribué !</a:t>
            </a:r>
          </a:p>
        </p:txBody>
      </p:sp>
      <p:sp>
        <p:nvSpPr>
          <p:cNvPr id="160" name="ZoneTexte 85">
            <a:extLst>
              <a:ext uri="{FF2B5EF4-FFF2-40B4-BE49-F238E27FC236}">
                <a16:creationId xmlns:a16="http://schemas.microsoft.com/office/drawing/2014/main" id="{1A56E821-F037-4511-BE80-5091F72655BC}"/>
              </a:ext>
            </a:extLst>
          </p:cNvPr>
          <p:cNvSpPr txBox="1"/>
          <p:nvPr/>
        </p:nvSpPr>
        <p:spPr>
          <a:xfrm>
            <a:off x="383284" y="3597354"/>
            <a:ext cx="11970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1</a:t>
            </a:r>
            <a:r>
              <a:rPr lang="fr-FR" sz="1600" baseline="30000" dirty="0">
                <a:latin typeface="Helvetica 65 Medium" panose="020B0604020202020204" pitchFamily="34" charset="0"/>
              </a:rPr>
              <a:t>er</a:t>
            </a:r>
            <a:r>
              <a:rPr lang="fr-FR" sz="1600" dirty="0">
                <a:latin typeface="Helvetica 65 Medium" panose="020B0604020202020204" pitchFamily="34" charset="0"/>
              </a:rPr>
              <a:t> studio vidéo numérique France 3 Rennes</a:t>
            </a:r>
          </a:p>
        </p:txBody>
      </p:sp>
      <p:sp>
        <p:nvSpPr>
          <p:cNvPr id="164" name="ZoneTexte 85">
            <a:extLst>
              <a:ext uri="{FF2B5EF4-FFF2-40B4-BE49-F238E27FC236}">
                <a16:creationId xmlns:a16="http://schemas.microsoft.com/office/drawing/2014/main" id="{60DB334B-B4BE-446B-A126-EA70838B1FF1}"/>
              </a:ext>
            </a:extLst>
          </p:cNvPr>
          <p:cNvSpPr txBox="1"/>
          <p:nvPr/>
        </p:nvSpPr>
        <p:spPr>
          <a:xfrm>
            <a:off x="10507848" y="3251104"/>
            <a:ext cx="1356411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latin typeface="Helvetica 65 Medium" panose="020B0604020202020204" pitchFamily="34" charset="0"/>
              </a:rPr>
              <a:t>Démo Carminat</a:t>
            </a:r>
          </a:p>
        </p:txBody>
      </p:sp>
      <p:grpSp>
        <p:nvGrpSpPr>
          <p:cNvPr id="165" name="Groupe 164">
            <a:extLst>
              <a:ext uri="{FF2B5EF4-FFF2-40B4-BE49-F238E27FC236}">
                <a16:creationId xmlns:a16="http://schemas.microsoft.com/office/drawing/2014/main" id="{C56558EB-70B3-4746-B95C-FD4341A3DDCD}"/>
              </a:ext>
            </a:extLst>
          </p:cNvPr>
          <p:cNvGrpSpPr/>
          <p:nvPr/>
        </p:nvGrpSpPr>
        <p:grpSpPr>
          <a:xfrm>
            <a:off x="1659576" y="2580391"/>
            <a:ext cx="1401752" cy="550804"/>
            <a:chOff x="5290316" y="3971171"/>
            <a:chExt cx="1401081" cy="581969"/>
          </a:xfrm>
        </p:grpSpPr>
        <p:sp>
          <p:nvSpPr>
            <p:cNvPr id="166" name="Cube 165">
              <a:extLst>
                <a:ext uri="{FF2B5EF4-FFF2-40B4-BE49-F238E27FC236}">
                  <a16:creationId xmlns:a16="http://schemas.microsoft.com/office/drawing/2014/main" id="{0477D0A6-A190-4595-9AC3-3ADF28CA611A}"/>
                </a:ext>
              </a:extLst>
            </p:cNvPr>
            <p:cNvSpPr/>
            <p:nvPr/>
          </p:nvSpPr>
          <p:spPr>
            <a:xfrm>
              <a:off x="5426511" y="3971171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67" name="ZoneTexte 72">
              <a:extLst>
                <a:ext uri="{FF2B5EF4-FFF2-40B4-BE49-F238E27FC236}">
                  <a16:creationId xmlns:a16="http://schemas.microsoft.com/office/drawing/2014/main" id="{1335BEE2-044C-4022-994F-64E67BEDAC58}"/>
                </a:ext>
              </a:extLst>
            </p:cNvPr>
            <p:cNvSpPr txBox="1"/>
            <p:nvPr/>
          </p:nvSpPr>
          <p:spPr>
            <a:xfrm>
              <a:off x="5290316" y="4162911"/>
              <a:ext cx="1401081" cy="3902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>
                  <a:latin typeface="Helvetica 65 Medium" panose="020B0604020202020204" pitchFamily="34" charset="0"/>
                </a:rPr>
                <a:t>COFDM</a:t>
              </a:r>
            </a:p>
          </p:txBody>
        </p:sp>
      </p:grp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E3693F4C-2198-44B5-8484-1609DDBB5A6E}"/>
              </a:ext>
            </a:extLst>
          </p:cNvPr>
          <p:cNvGrpSpPr/>
          <p:nvPr/>
        </p:nvGrpSpPr>
        <p:grpSpPr>
          <a:xfrm>
            <a:off x="1577911" y="3222611"/>
            <a:ext cx="1448378" cy="1052629"/>
            <a:chOff x="5280776" y="3971171"/>
            <a:chExt cx="1401081" cy="648742"/>
          </a:xfrm>
        </p:grpSpPr>
        <p:sp>
          <p:nvSpPr>
            <p:cNvPr id="171" name="Cube 170">
              <a:extLst>
                <a:ext uri="{FF2B5EF4-FFF2-40B4-BE49-F238E27FC236}">
                  <a16:creationId xmlns:a16="http://schemas.microsoft.com/office/drawing/2014/main" id="{EA937ECA-AA56-471B-8CB4-E62C9492DE9A}"/>
                </a:ext>
              </a:extLst>
            </p:cNvPr>
            <p:cNvSpPr/>
            <p:nvPr/>
          </p:nvSpPr>
          <p:spPr>
            <a:xfrm>
              <a:off x="5426511" y="3971171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72" name="ZoneTexte 72">
              <a:extLst>
                <a:ext uri="{FF2B5EF4-FFF2-40B4-BE49-F238E27FC236}">
                  <a16:creationId xmlns:a16="http://schemas.microsoft.com/office/drawing/2014/main" id="{31DA81E7-45D6-40E1-9888-9E0C4CD44045}"/>
                </a:ext>
              </a:extLst>
            </p:cNvPr>
            <p:cNvSpPr txBox="1"/>
            <p:nvPr/>
          </p:nvSpPr>
          <p:spPr>
            <a:xfrm>
              <a:off x="5280776" y="4109860"/>
              <a:ext cx="1401081" cy="510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>
                  <a:latin typeface="Helvetica 65 Medium" panose="020B0604020202020204" pitchFamily="34" charset="0"/>
                </a:rPr>
                <a:t>D2MAC</a:t>
              </a:r>
            </a:p>
            <a:p>
              <a:pPr algn="ctr"/>
              <a:r>
                <a:rPr lang="fr-FR" dirty="0">
                  <a:latin typeface="Helvetica 65 Medium" panose="020B0604020202020204" pitchFamily="34" charset="0"/>
                </a:rPr>
                <a:t>HDMAC</a:t>
              </a:r>
            </a:p>
          </p:txBody>
        </p:sp>
      </p:grpSp>
      <p:grpSp>
        <p:nvGrpSpPr>
          <p:cNvPr id="182" name="Groupe 181">
            <a:extLst>
              <a:ext uri="{FF2B5EF4-FFF2-40B4-BE49-F238E27FC236}">
                <a16:creationId xmlns:a16="http://schemas.microsoft.com/office/drawing/2014/main" id="{C0142B5C-69CD-4F36-86B2-C47C808C08FE}"/>
              </a:ext>
            </a:extLst>
          </p:cNvPr>
          <p:cNvGrpSpPr/>
          <p:nvPr/>
        </p:nvGrpSpPr>
        <p:grpSpPr>
          <a:xfrm>
            <a:off x="8347853" y="2644506"/>
            <a:ext cx="2240483" cy="1927463"/>
            <a:chOff x="5666428" y="3979927"/>
            <a:chExt cx="1755449" cy="561712"/>
          </a:xfrm>
        </p:grpSpPr>
        <p:sp>
          <p:nvSpPr>
            <p:cNvPr id="183" name="Cube 182">
              <a:extLst>
                <a:ext uri="{FF2B5EF4-FFF2-40B4-BE49-F238E27FC236}">
                  <a16:creationId xmlns:a16="http://schemas.microsoft.com/office/drawing/2014/main" id="{EC10A020-C4DD-4E38-A241-2370D66CC5A5}"/>
                </a:ext>
              </a:extLst>
            </p:cNvPr>
            <p:cNvSpPr/>
            <p:nvPr/>
          </p:nvSpPr>
          <p:spPr>
            <a:xfrm>
              <a:off x="6041443" y="3979927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84" name="ZoneTexte 72">
              <a:extLst>
                <a:ext uri="{FF2B5EF4-FFF2-40B4-BE49-F238E27FC236}">
                  <a16:creationId xmlns:a16="http://schemas.microsoft.com/office/drawing/2014/main" id="{162F9AF9-472F-435A-85E3-6B2D8C8B9501}"/>
                </a:ext>
              </a:extLst>
            </p:cNvPr>
            <p:cNvSpPr txBox="1"/>
            <p:nvPr/>
          </p:nvSpPr>
          <p:spPr>
            <a:xfrm>
              <a:off x="5666428" y="4092574"/>
              <a:ext cx="1755449" cy="3972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 err="1">
                  <a:latin typeface="Helvetica 65 Medium" panose="020B0604020202020204" pitchFamily="34" charset="0"/>
                </a:rPr>
                <a:t>Viaccess</a:t>
              </a:r>
              <a:endParaRPr lang="fr-FR" dirty="0">
                <a:latin typeface="Helvetica 65 Medium" panose="020B0604020202020204" pitchFamily="34" charset="0"/>
              </a:endParaRPr>
            </a:p>
            <a:p>
              <a:pPr algn="ctr"/>
              <a:endParaRPr lang="fr-FR" dirty="0">
                <a:latin typeface="Helvetica 65 Medium" panose="020B0604020202020204" pitchFamily="34" charset="0"/>
              </a:endParaRPr>
            </a:p>
            <a:p>
              <a:pPr algn="ctr"/>
              <a:r>
                <a:rPr lang="fr-FR" dirty="0" err="1">
                  <a:latin typeface="Helvetica 65 Medium" panose="020B0604020202020204" pitchFamily="34" charset="0"/>
                </a:rPr>
                <a:t>Eurocrypt</a:t>
              </a:r>
              <a:endParaRPr lang="fr-FR" dirty="0">
                <a:latin typeface="Helvetica 65 Medium" panose="020B0604020202020204" pitchFamily="34" charset="0"/>
              </a:endParaRPr>
            </a:p>
            <a:p>
              <a:pPr algn="ctr"/>
              <a:endParaRPr lang="fr-FR" dirty="0">
                <a:latin typeface="Helvetica 65 Medium" panose="020B0604020202020204" pitchFamily="34" charset="0"/>
              </a:endParaRPr>
            </a:p>
            <a:p>
              <a:pPr algn="ctr"/>
              <a:r>
                <a:rPr lang="fr-FR" dirty="0" err="1">
                  <a:latin typeface="Helvetica 65 Medium" panose="020B0604020202020204" pitchFamily="34" charset="0"/>
                </a:rPr>
                <a:t>Visiopass</a:t>
              </a:r>
              <a:endParaRPr lang="fr-FR" dirty="0">
                <a:latin typeface="Helvetica 65 Medium" panose="020B0604020202020204" pitchFamily="34" charset="0"/>
              </a:endParaRPr>
            </a:p>
          </p:txBody>
        </p:sp>
      </p:grpSp>
      <p:grpSp>
        <p:nvGrpSpPr>
          <p:cNvPr id="188" name="Groupe 187">
            <a:extLst>
              <a:ext uri="{FF2B5EF4-FFF2-40B4-BE49-F238E27FC236}">
                <a16:creationId xmlns:a16="http://schemas.microsoft.com/office/drawing/2014/main" id="{54447A75-56F0-4E8C-9864-C7AD778BD76C}"/>
              </a:ext>
            </a:extLst>
          </p:cNvPr>
          <p:cNvGrpSpPr/>
          <p:nvPr/>
        </p:nvGrpSpPr>
        <p:grpSpPr>
          <a:xfrm>
            <a:off x="4292781" y="3224957"/>
            <a:ext cx="2291055" cy="1552130"/>
            <a:chOff x="5361239" y="3893417"/>
            <a:chExt cx="1094837" cy="1221654"/>
          </a:xfrm>
        </p:grpSpPr>
        <p:sp>
          <p:nvSpPr>
            <p:cNvPr id="189" name="Cube 188">
              <a:extLst>
                <a:ext uri="{FF2B5EF4-FFF2-40B4-BE49-F238E27FC236}">
                  <a16:creationId xmlns:a16="http://schemas.microsoft.com/office/drawing/2014/main" id="{33238B65-2EA1-42A6-9ADD-2D5D3AC99408}"/>
                </a:ext>
              </a:extLst>
            </p:cNvPr>
            <p:cNvSpPr/>
            <p:nvPr/>
          </p:nvSpPr>
          <p:spPr>
            <a:xfrm>
              <a:off x="5385406" y="3893417"/>
              <a:ext cx="1070670" cy="1179847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90" name="ZoneTexte 72">
              <a:extLst>
                <a:ext uri="{FF2B5EF4-FFF2-40B4-BE49-F238E27FC236}">
                  <a16:creationId xmlns:a16="http://schemas.microsoft.com/office/drawing/2014/main" id="{4499744A-BC92-4260-ABF9-13F12AF16E5C}"/>
                </a:ext>
              </a:extLst>
            </p:cNvPr>
            <p:cNvSpPr txBox="1"/>
            <p:nvPr/>
          </p:nvSpPr>
          <p:spPr>
            <a:xfrm>
              <a:off x="5361239" y="4194538"/>
              <a:ext cx="931106" cy="920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>
                  <a:latin typeface="Helvetica 65 Medium" panose="020B0604020202020204" pitchFamily="34" charset="0"/>
                </a:rPr>
                <a:t>Algo cryptographique GQ,</a:t>
              </a:r>
            </a:p>
            <a:p>
              <a:pPr algn="ctr"/>
              <a:r>
                <a:rPr lang="fr-FR" sz="1600" dirty="0">
                  <a:latin typeface="Helvetica 65 Medium" panose="020B0604020202020204" pitchFamily="34" charset="0"/>
                </a:rPr>
                <a:t>Guillou-</a:t>
              </a:r>
              <a:r>
                <a:rPr lang="fr-FR" sz="1600" dirty="0" err="1">
                  <a:latin typeface="Helvetica 65 Medium" panose="020B0604020202020204" pitchFamily="34" charset="0"/>
                </a:rPr>
                <a:t>Quisquater</a:t>
              </a:r>
              <a:endParaRPr lang="fr-FR" sz="1600" dirty="0">
                <a:latin typeface="Helvetica 65 Medium" panose="020B0604020202020204" pitchFamily="34" charset="0"/>
              </a:endParaRPr>
            </a:p>
          </p:txBody>
        </p:sp>
      </p:grpSp>
      <p:pic>
        <p:nvPicPr>
          <p:cNvPr id="3074" name="Picture 2" descr="petit historique du fax - welcome ...">
            <a:extLst>
              <a:ext uri="{FF2B5EF4-FFF2-40B4-BE49-F238E27FC236}">
                <a16:creationId xmlns:a16="http://schemas.microsoft.com/office/drawing/2014/main" id="{84353DF6-E4B7-4CBA-BDEA-DD4187136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21" y="137227"/>
            <a:ext cx="964985" cy="722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ZoneTexte 117">
            <a:extLst>
              <a:ext uri="{FF2B5EF4-FFF2-40B4-BE49-F238E27FC236}">
                <a16:creationId xmlns:a16="http://schemas.microsoft.com/office/drawing/2014/main" id="{2466F36B-8C41-4F15-A3F9-D751819F1549}"/>
              </a:ext>
            </a:extLst>
          </p:cNvPr>
          <p:cNvSpPr txBox="1"/>
          <p:nvPr/>
        </p:nvSpPr>
        <p:spPr>
          <a:xfrm>
            <a:off x="2068062" y="713157"/>
            <a:ext cx="1171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Fax grand public</a:t>
            </a:r>
          </a:p>
        </p:txBody>
      </p:sp>
      <p:pic>
        <p:nvPicPr>
          <p:cNvPr id="3076" name="Picture 4" descr="Photo 1 - Carte téléphonique 1ère generation PTT  pyjama - 120 unités - très rare">
            <a:extLst>
              <a:ext uri="{FF2B5EF4-FFF2-40B4-BE49-F238E27FC236}">
                <a16:creationId xmlns:a16="http://schemas.microsoft.com/office/drawing/2014/main" id="{0637CA29-BDB9-496D-88FB-164B1287A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921" y="313417"/>
            <a:ext cx="523140" cy="370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" name="Image 120">
            <a:extLst>
              <a:ext uri="{FF2B5EF4-FFF2-40B4-BE49-F238E27FC236}">
                <a16:creationId xmlns:a16="http://schemas.microsoft.com/office/drawing/2014/main" id="{5C66841D-0860-41D4-89C8-3263B2C48330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9722405" y="137227"/>
            <a:ext cx="432733" cy="722807"/>
          </a:xfrm>
          <a:prstGeom prst="rect">
            <a:avLst/>
          </a:prstGeom>
        </p:spPr>
      </p:pic>
      <p:sp>
        <p:nvSpPr>
          <p:cNvPr id="122" name="ZoneTexte 121">
            <a:extLst>
              <a:ext uri="{FF2B5EF4-FFF2-40B4-BE49-F238E27FC236}">
                <a16:creationId xmlns:a16="http://schemas.microsoft.com/office/drawing/2014/main" id="{2E4841CF-2CE9-435D-BD7C-873E08F4EAAD}"/>
              </a:ext>
            </a:extLst>
          </p:cNvPr>
          <p:cNvSpPr txBox="1"/>
          <p:nvPr/>
        </p:nvSpPr>
        <p:spPr>
          <a:xfrm>
            <a:off x="9102840" y="813393"/>
            <a:ext cx="19070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GPS Magellan NAV 1000</a:t>
            </a:r>
          </a:p>
        </p:txBody>
      </p:sp>
      <p:pic>
        <p:nvPicPr>
          <p:cNvPr id="123" name="Picture 2" descr="Download Dab Logo Png Transparent - Digital Audio Broadcasting Clipart ...">
            <a:extLst>
              <a:ext uri="{FF2B5EF4-FFF2-40B4-BE49-F238E27FC236}">
                <a16:creationId xmlns:a16="http://schemas.microsoft.com/office/drawing/2014/main" id="{03184520-D772-4048-BA1C-170692555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4194" y="2702635"/>
            <a:ext cx="1216876" cy="45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5" name="ZoneTexte 124">
            <a:extLst>
              <a:ext uri="{FF2B5EF4-FFF2-40B4-BE49-F238E27FC236}">
                <a16:creationId xmlns:a16="http://schemas.microsoft.com/office/drawing/2014/main" id="{7FBA702A-97C8-4F77-BC8C-C9B738C290DD}"/>
              </a:ext>
            </a:extLst>
          </p:cNvPr>
          <p:cNvSpPr txBox="1"/>
          <p:nvPr/>
        </p:nvSpPr>
        <p:spPr>
          <a:xfrm>
            <a:off x="2350546" y="1401681"/>
            <a:ext cx="15418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CB à puce</a:t>
            </a:r>
          </a:p>
        </p:txBody>
      </p:sp>
      <p:pic>
        <p:nvPicPr>
          <p:cNvPr id="127" name="Image 126">
            <a:extLst>
              <a:ext uri="{FF2B5EF4-FFF2-40B4-BE49-F238E27FC236}">
                <a16:creationId xmlns:a16="http://schemas.microsoft.com/office/drawing/2014/main" id="{4AFD3416-8BBE-4598-B5D8-9BE0592AA671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869381" y="1088991"/>
            <a:ext cx="523139" cy="342587"/>
          </a:xfrm>
          <a:prstGeom prst="rect">
            <a:avLst/>
          </a:prstGeom>
        </p:spPr>
      </p:pic>
      <p:grpSp>
        <p:nvGrpSpPr>
          <p:cNvPr id="128" name="Groupe 127">
            <a:extLst>
              <a:ext uri="{FF2B5EF4-FFF2-40B4-BE49-F238E27FC236}">
                <a16:creationId xmlns:a16="http://schemas.microsoft.com/office/drawing/2014/main" id="{BB2594AC-8E3D-4A58-9D06-5EB69E26E615}"/>
              </a:ext>
            </a:extLst>
          </p:cNvPr>
          <p:cNvGrpSpPr/>
          <p:nvPr/>
        </p:nvGrpSpPr>
        <p:grpSpPr>
          <a:xfrm>
            <a:off x="2974457" y="2607635"/>
            <a:ext cx="1492992" cy="911417"/>
            <a:chOff x="5280776" y="3971171"/>
            <a:chExt cx="1401081" cy="561712"/>
          </a:xfrm>
        </p:grpSpPr>
        <p:sp>
          <p:nvSpPr>
            <p:cNvPr id="129" name="Cube 128">
              <a:extLst>
                <a:ext uri="{FF2B5EF4-FFF2-40B4-BE49-F238E27FC236}">
                  <a16:creationId xmlns:a16="http://schemas.microsoft.com/office/drawing/2014/main" id="{7F6CC15E-41E0-4B2C-B3A0-4869851A8F30}"/>
                </a:ext>
              </a:extLst>
            </p:cNvPr>
            <p:cNvSpPr/>
            <p:nvPr/>
          </p:nvSpPr>
          <p:spPr>
            <a:xfrm>
              <a:off x="5426510" y="3971171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30" name="ZoneTexte 72">
              <a:extLst>
                <a:ext uri="{FF2B5EF4-FFF2-40B4-BE49-F238E27FC236}">
                  <a16:creationId xmlns:a16="http://schemas.microsoft.com/office/drawing/2014/main" id="{A760D75F-36AC-438F-B895-1A5C37132F9C}"/>
                </a:ext>
              </a:extLst>
            </p:cNvPr>
            <p:cNvSpPr txBox="1"/>
            <p:nvPr/>
          </p:nvSpPr>
          <p:spPr>
            <a:xfrm>
              <a:off x="5280776" y="4109860"/>
              <a:ext cx="1401081" cy="3983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>
                  <a:latin typeface="Helvetica 65 Medium" panose="020B0604020202020204" pitchFamily="34" charset="0"/>
                </a:rPr>
                <a:t>Cryptage Canal+</a:t>
              </a:r>
            </a:p>
          </p:txBody>
        </p:sp>
      </p:grpSp>
      <p:sp>
        <p:nvSpPr>
          <p:cNvPr id="131" name="Ellipse 130">
            <a:extLst>
              <a:ext uri="{FF2B5EF4-FFF2-40B4-BE49-F238E27FC236}">
                <a16:creationId xmlns:a16="http://schemas.microsoft.com/office/drawing/2014/main" id="{119B96F9-8A74-4F10-BE3F-B4DFD7661731}"/>
              </a:ext>
            </a:extLst>
          </p:cNvPr>
          <p:cNvSpPr/>
          <p:nvPr/>
        </p:nvSpPr>
        <p:spPr>
          <a:xfrm flipH="1">
            <a:off x="1493834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2122C993-2521-46FB-A33F-EBB188BCA324}"/>
              </a:ext>
            </a:extLst>
          </p:cNvPr>
          <p:cNvSpPr/>
          <p:nvPr/>
        </p:nvSpPr>
        <p:spPr>
          <a:xfrm flipH="1">
            <a:off x="10991997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1854BD0F-A987-4983-89C8-14C49BC07004}"/>
              </a:ext>
            </a:extLst>
          </p:cNvPr>
          <p:cNvSpPr/>
          <p:nvPr/>
        </p:nvSpPr>
        <p:spPr>
          <a:xfrm flipH="1">
            <a:off x="2587143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4" name="Ellipse 133">
            <a:extLst>
              <a:ext uri="{FF2B5EF4-FFF2-40B4-BE49-F238E27FC236}">
                <a16:creationId xmlns:a16="http://schemas.microsoft.com/office/drawing/2014/main" id="{1CD0F40F-5465-474C-B2F1-6E35A3DC9796}"/>
              </a:ext>
            </a:extLst>
          </p:cNvPr>
          <p:cNvSpPr/>
          <p:nvPr/>
        </p:nvSpPr>
        <p:spPr>
          <a:xfrm flipH="1">
            <a:off x="3680108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B6848298-812B-4F6E-8D10-9BF02F47AB1A}"/>
              </a:ext>
            </a:extLst>
          </p:cNvPr>
          <p:cNvSpPr/>
          <p:nvPr/>
        </p:nvSpPr>
        <p:spPr>
          <a:xfrm flipH="1">
            <a:off x="5843533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1" name="Ellipse 160">
            <a:extLst>
              <a:ext uri="{FF2B5EF4-FFF2-40B4-BE49-F238E27FC236}">
                <a16:creationId xmlns:a16="http://schemas.microsoft.com/office/drawing/2014/main" id="{5E4317BC-CC16-4E47-929F-8EF55673046B}"/>
              </a:ext>
            </a:extLst>
          </p:cNvPr>
          <p:cNvSpPr/>
          <p:nvPr/>
        </p:nvSpPr>
        <p:spPr>
          <a:xfrm flipH="1">
            <a:off x="7837983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89845440-F93E-4B17-9767-D7375B8260E2}"/>
              </a:ext>
            </a:extLst>
          </p:cNvPr>
          <p:cNvSpPr/>
          <p:nvPr/>
        </p:nvSpPr>
        <p:spPr>
          <a:xfrm flipH="1">
            <a:off x="8918034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3" name="Ellipse 162">
            <a:extLst>
              <a:ext uri="{FF2B5EF4-FFF2-40B4-BE49-F238E27FC236}">
                <a16:creationId xmlns:a16="http://schemas.microsoft.com/office/drawing/2014/main" id="{D2384079-96E6-411C-B2A5-334B9F5E396F}"/>
              </a:ext>
            </a:extLst>
          </p:cNvPr>
          <p:cNvSpPr/>
          <p:nvPr/>
        </p:nvSpPr>
        <p:spPr>
          <a:xfrm flipH="1">
            <a:off x="4786669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297D43E4-4B7F-40E5-ACD6-B86A3DABB996}"/>
              </a:ext>
            </a:extLst>
          </p:cNvPr>
          <p:cNvSpPr/>
          <p:nvPr/>
        </p:nvSpPr>
        <p:spPr>
          <a:xfrm flipH="1">
            <a:off x="6883827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4FED4C7E-988D-4C68-813D-405BD3C17B59}"/>
              </a:ext>
            </a:extLst>
          </p:cNvPr>
          <p:cNvSpPr/>
          <p:nvPr/>
        </p:nvSpPr>
        <p:spPr>
          <a:xfrm flipH="1">
            <a:off x="9904986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46205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ZoneTexte 51">
            <a:extLst>
              <a:ext uri="{FF2B5EF4-FFF2-40B4-BE49-F238E27FC236}">
                <a16:creationId xmlns:a16="http://schemas.microsoft.com/office/drawing/2014/main" id="{681426E3-C72E-0303-D5D3-12CFD89A612C}"/>
              </a:ext>
            </a:extLst>
          </p:cNvPr>
          <p:cNvSpPr txBox="1"/>
          <p:nvPr/>
        </p:nvSpPr>
        <p:spPr>
          <a:xfrm>
            <a:off x="7009899" y="5489328"/>
            <a:ext cx="689256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Voila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40ED758F-6361-4737-97A2-991F7A3B0458}"/>
              </a:ext>
            </a:extLst>
          </p:cNvPr>
          <p:cNvSpPr txBox="1"/>
          <p:nvPr/>
        </p:nvSpPr>
        <p:spPr>
          <a:xfrm flipH="1">
            <a:off x="1245024" y="1915336"/>
            <a:ext cx="73615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1992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57AC74E1-0EF8-43C6-AAB2-221371261E62}"/>
              </a:ext>
            </a:extLst>
          </p:cNvPr>
          <p:cNvSpPr txBox="1"/>
          <p:nvPr/>
        </p:nvSpPr>
        <p:spPr>
          <a:xfrm flipH="1">
            <a:off x="10749813" y="1915336"/>
            <a:ext cx="73615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2001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A31CFCFC-6F7C-4BB8-B56C-848725EE68FC}"/>
              </a:ext>
            </a:extLst>
          </p:cNvPr>
          <p:cNvSpPr txBox="1"/>
          <p:nvPr/>
        </p:nvSpPr>
        <p:spPr>
          <a:xfrm flipH="1">
            <a:off x="2491718" y="1915336"/>
            <a:ext cx="41976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93</a:t>
            </a:r>
          </a:p>
        </p:txBody>
      </p:sp>
      <p:sp>
        <p:nvSpPr>
          <p:cNvPr id="110" name="ZoneTexte 109">
            <a:extLst>
              <a:ext uri="{FF2B5EF4-FFF2-40B4-BE49-F238E27FC236}">
                <a16:creationId xmlns:a16="http://schemas.microsoft.com/office/drawing/2014/main" id="{87E28ED8-DC2E-41D8-96CD-C0B57E845637}"/>
              </a:ext>
            </a:extLst>
          </p:cNvPr>
          <p:cNvSpPr txBox="1"/>
          <p:nvPr/>
        </p:nvSpPr>
        <p:spPr>
          <a:xfrm flipH="1">
            <a:off x="3590991" y="1915336"/>
            <a:ext cx="43467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94</a:t>
            </a:r>
          </a:p>
        </p:txBody>
      </p:sp>
      <p:sp>
        <p:nvSpPr>
          <p:cNvPr id="111" name="ZoneTexte 110">
            <a:extLst>
              <a:ext uri="{FF2B5EF4-FFF2-40B4-BE49-F238E27FC236}">
                <a16:creationId xmlns:a16="http://schemas.microsoft.com/office/drawing/2014/main" id="{742A881E-F576-4B6D-AD96-7CCD0B50DD89}"/>
              </a:ext>
            </a:extLst>
          </p:cNvPr>
          <p:cNvSpPr txBox="1"/>
          <p:nvPr/>
        </p:nvSpPr>
        <p:spPr>
          <a:xfrm flipH="1">
            <a:off x="4671710" y="1915336"/>
            <a:ext cx="42373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95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8D00C90C-29C6-45F2-A795-FCB7DD182276}"/>
              </a:ext>
            </a:extLst>
          </p:cNvPr>
          <p:cNvSpPr txBox="1"/>
          <p:nvPr/>
        </p:nvSpPr>
        <p:spPr>
          <a:xfrm flipH="1">
            <a:off x="5714315" y="1915336"/>
            <a:ext cx="43400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96</a:t>
            </a:r>
          </a:p>
        </p:txBody>
      </p:sp>
      <p:sp>
        <p:nvSpPr>
          <p:cNvPr id="113" name="ZoneTexte 112">
            <a:extLst>
              <a:ext uri="{FF2B5EF4-FFF2-40B4-BE49-F238E27FC236}">
                <a16:creationId xmlns:a16="http://schemas.microsoft.com/office/drawing/2014/main" id="{5BB46735-631D-4171-8D29-FA3EB95CC1A4}"/>
              </a:ext>
            </a:extLst>
          </p:cNvPr>
          <p:cNvSpPr txBox="1"/>
          <p:nvPr/>
        </p:nvSpPr>
        <p:spPr>
          <a:xfrm flipH="1">
            <a:off x="6755106" y="1915336"/>
            <a:ext cx="44537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97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09119D44-8FA8-40C5-8978-8B399A08912C}"/>
              </a:ext>
            </a:extLst>
          </p:cNvPr>
          <p:cNvSpPr txBox="1"/>
          <p:nvPr/>
        </p:nvSpPr>
        <p:spPr>
          <a:xfrm flipH="1">
            <a:off x="7754810" y="1915336"/>
            <a:ext cx="43666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98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8560881D-04A5-41AD-A60B-242E169EBC32}"/>
              </a:ext>
            </a:extLst>
          </p:cNvPr>
          <p:cNvSpPr txBox="1"/>
          <p:nvPr/>
        </p:nvSpPr>
        <p:spPr>
          <a:xfrm flipH="1">
            <a:off x="8811997" y="1915336"/>
            <a:ext cx="41796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99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145A4718-84EB-495C-B18C-BBF0DB1A39DA}"/>
              </a:ext>
            </a:extLst>
          </p:cNvPr>
          <p:cNvSpPr txBox="1"/>
          <p:nvPr/>
        </p:nvSpPr>
        <p:spPr>
          <a:xfrm flipH="1">
            <a:off x="9698026" y="1915336"/>
            <a:ext cx="665264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2000</a:t>
            </a:r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B0EC0FB0-A395-49C0-A3E2-E69866649D7B}"/>
              </a:ext>
            </a:extLst>
          </p:cNvPr>
          <p:cNvSpPr/>
          <p:nvPr/>
        </p:nvSpPr>
        <p:spPr>
          <a:xfrm>
            <a:off x="0" y="5780589"/>
            <a:ext cx="12202220" cy="11408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49" name="ZoneTexte 48">
            <a:extLst>
              <a:ext uri="{FF2B5EF4-FFF2-40B4-BE49-F238E27FC236}">
                <a16:creationId xmlns:a16="http://schemas.microsoft.com/office/drawing/2014/main" id="{1C608633-5202-FD31-0D76-3B40BA54E5C2}"/>
              </a:ext>
            </a:extLst>
          </p:cNvPr>
          <p:cNvSpPr txBox="1"/>
          <p:nvPr/>
        </p:nvSpPr>
        <p:spPr>
          <a:xfrm>
            <a:off x="5656363" y="1533697"/>
            <a:ext cx="5264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Helvetica 55 Roman" panose="020B0604020202020204" pitchFamily="34" charset="0"/>
              </a:rPr>
              <a:t>USB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91FEDA34-5F18-5319-5587-E955EB8572FE}"/>
              </a:ext>
            </a:extLst>
          </p:cNvPr>
          <p:cNvSpPr txBox="1"/>
          <p:nvPr/>
        </p:nvSpPr>
        <p:spPr>
          <a:xfrm>
            <a:off x="2277268" y="1619482"/>
            <a:ext cx="10464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err="1">
                <a:latin typeface="Helvetica 55 Roman" panose="020B0604020202020204" pitchFamily="34" charset="0"/>
              </a:rPr>
              <a:t>Bi-Bop</a:t>
            </a:r>
            <a:r>
              <a:rPr lang="fr-FR" sz="1200" dirty="0">
                <a:latin typeface="Helvetica 55 Roman" panose="020B0604020202020204" pitchFamily="34" charset="0"/>
              </a:rPr>
              <a:t> 1G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E9BDC77-0F33-9B29-2EA6-D7C79C922A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2151" y="211990"/>
            <a:ext cx="612040" cy="644902"/>
          </a:xfrm>
          <a:prstGeom prst="rect">
            <a:avLst/>
          </a:prstGeom>
        </p:spPr>
      </p:pic>
      <p:sp>
        <p:nvSpPr>
          <p:cNvPr id="56" name="ZoneTexte 55">
            <a:extLst>
              <a:ext uri="{FF2B5EF4-FFF2-40B4-BE49-F238E27FC236}">
                <a16:creationId xmlns:a16="http://schemas.microsoft.com/office/drawing/2014/main" id="{F3562F11-DB60-5F0B-21F1-50A751036595}"/>
              </a:ext>
            </a:extLst>
          </p:cNvPr>
          <p:cNvSpPr txBox="1"/>
          <p:nvPr/>
        </p:nvSpPr>
        <p:spPr>
          <a:xfrm>
            <a:off x="7487546" y="1506380"/>
            <a:ext cx="10462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PowerBook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308C76E-529F-3F0E-7E86-C70B25FBBE55}"/>
              </a:ext>
            </a:extLst>
          </p:cNvPr>
          <p:cNvSpPr txBox="1"/>
          <p:nvPr/>
        </p:nvSpPr>
        <p:spPr>
          <a:xfrm>
            <a:off x="8437657" y="670986"/>
            <a:ext cx="1235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Nokia 3210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8577EFE3-E687-8D9B-5359-C490CB626D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2978" y="3418447"/>
            <a:ext cx="1597903" cy="306426"/>
          </a:xfrm>
          <a:prstGeom prst="rect">
            <a:avLst/>
          </a:prstGeom>
        </p:spPr>
      </p:pic>
      <p:sp>
        <p:nvSpPr>
          <p:cNvPr id="78" name="ZoneTexte 77">
            <a:extLst>
              <a:ext uri="{FF2B5EF4-FFF2-40B4-BE49-F238E27FC236}">
                <a16:creationId xmlns:a16="http://schemas.microsoft.com/office/drawing/2014/main" id="{0C8AEB8F-DD20-9579-A7A8-275494BE7EDE}"/>
              </a:ext>
            </a:extLst>
          </p:cNvPr>
          <p:cNvSpPr txBox="1"/>
          <p:nvPr/>
        </p:nvSpPr>
        <p:spPr>
          <a:xfrm>
            <a:off x="10780151" y="555577"/>
            <a:ext cx="5724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atin typeface="Helvetica 55 Roman" panose="020B0604020202020204" pitchFamily="34" charset="0"/>
              </a:rPr>
              <a:t>Ipod</a:t>
            </a:r>
            <a:endParaRPr lang="fr-FR" sz="1200" dirty="0">
              <a:latin typeface="Helvetica 55 Roman" panose="020B0604020202020204" pitchFamily="34" charset="0"/>
            </a:endParaRPr>
          </a:p>
        </p:txBody>
      </p:sp>
      <p:pic>
        <p:nvPicPr>
          <p:cNvPr id="31" name="Image 30">
            <a:extLst>
              <a:ext uri="{FF2B5EF4-FFF2-40B4-BE49-F238E27FC236}">
                <a16:creationId xmlns:a16="http://schemas.microsoft.com/office/drawing/2014/main" id="{C2961382-1095-379C-C4FB-B62417B66C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04701" y="4813422"/>
            <a:ext cx="1328675" cy="578559"/>
          </a:xfrm>
          <a:prstGeom prst="rect">
            <a:avLst/>
          </a:prstGeom>
        </p:spPr>
      </p:pic>
      <p:sp>
        <p:nvSpPr>
          <p:cNvPr id="84" name="ZoneTexte 83">
            <a:extLst>
              <a:ext uri="{FF2B5EF4-FFF2-40B4-BE49-F238E27FC236}">
                <a16:creationId xmlns:a16="http://schemas.microsoft.com/office/drawing/2014/main" id="{4939D54E-1AB9-B623-6ABD-364EE6C2DF31}"/>
              </a:ext>
            </a:extLst>
          </p:cNvPr>
          <p:cNvSpPr txBox="1"/>
          <p:nvPr/>
        </p:nvSpPr>
        <p:spPr>
          <a:xfrm>
            <a:off x="8451127" y="1400089"/>
            <a:ext cx="1235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MSN Messenger</a:t>
            </a:r>
          </a:p>
        </p:txBody>
      </p:sp>
      <p:pic>
        <p:nvPicPr>
          <p:cNvPr id="95" name="Image 94">
            <a:extLst>
              <a:ext uri="{FF2B5EF4-FFF2-40B4-BE49-F238E27FC236}">
                <a16:creationId xmlns:a16="http://schemas.microsoft.com/office/drawing/2014/main" id="{C00AD8D2-1B24-976B-EC2A-CBD603CE7B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80449" y="179837"/>
            <a:ext cx="572456" cy="468722"/>
          </a:xfrm>
          <a:prstGeom prst="rect">
            <a:avLst/>
          </a:prstGeom>
        </p:spPr>
      </p:pic>
      <p:pic>
        <p:nvPicPr>
          <p:cNvPr id="96" name="Image 95">
            <a:extLst>
              <a:ext uri="{FF2B5EF4-FFF2-40B4-BE49-F238E27FC236}">
                <a16:creationId xmlns:a16="http://schemas.microsoft.com/office/drawing/2014/main" id="{94B40D8B-B97D-94DF-259C-FE45873B2E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8221" y="245528"/>
            <a:ext cx="1065286" cy="281987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E2BF1E76-9E30-2383-96A6-C02B2B83BB3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0205" y="338462"/>
            <a:ext cx="604206" cy="212468"/>
          </a:xfrm>
          <a:prstGeom prst="rect">
            <a:avLst/>
          </a:prstGeom>
        </p:spPr>
      </p:pic>
      <p:sp>
        <p:nvSpPr>
          <p:cNvPr id="102" name="ZoneTexte 101">
            <a:extLst>
              <a:ext uri="{FF2B5EF4-FFF2-40B4-BE49-F238E27FC236}">
                <a16:creationId xmlns:a16="http://schemas.microsoft.com/office/drawing/2014/main" id="{EA0638CC-9A4B-6278-1F28-8E4C70075844}"/>
              </a:ext>
            </a:extLst>
          </p:cNvPr>
          <p:cNvSpPr txBox="1"/>
          <p:nvPr/>
        </p:nvSpPr>
        <p:spPr>
          <a:xfrm>
            <a:off x="3422423" y="4429731"/>
            <a:ext cx="1017778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Démo MPEG2</a:t>
            </a:r>
          </a:p>
        </p:txBody>
      </p:sp>
      <p:sp>
        <p:nvSpPr>
          <p:cNvPr id="103" name="ZoneTexte 102">
            <a:extLst>
              <a:ext uri="{FF2B5EF4-FFF2-40B4-BE49-F238E27FC236}">
                <a16:creationId xmlns:a16="http://schemas.microsoft.com/office/drawing/2014/main" id="{0C23DF13-8DB1-F468-9C41-A32D8B1D2500}"/>
              </a:ext>
            </a:extLst>
          </p:cNvPr>
          <p:cNvSpPr txBox="1"/>
          <p:nvPr/>
        </p:nvSpPr>
        <p:spPr>
          <a:xfrm>
            <a:off x="1107719" y="1450067"/>
            <a:ext cx="10450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téléphone GSM + SMS</a:t>
            </a:r>
          </a:p>
        </p:txBody>
      </p:sp>
      <p:pic>
        <p:nvPicPr>
          <p:cNvPr id="105" name="Image 104">
            <a:extLst>
              <a:ext uri="{FF2B5EF4-FFF2-40B4-BE49-F238E27FC236}">
                <a16:creationId xmlns:a16="http://schemas.microsoft.com/office/drawing/2014/main" id="{2A005163-BEF3-C1FD-7532-F0968F12CD0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4405" y="1065106"/>
            <a:ext cx="459551" cy="398136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F53EB233-D21F-BDB2-77DC-72D4AA660CD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65834" y="63998"/>
            <a:ext cx="264124" cy="652890"/>
          </a:xfrm>
          <a:prstGeom prst="rect">
            <a:avLst/>
          </a:prstGeom>
        </p:spPr>
      </p:pic>
      <p:pic>
        <p:nvPicPr>
          <p:cNvPr id="116" name="Image 115">
            <a:extLst>
              <a:ext uri="{FF2B5EF4-FFF2-40B4-BE49-F238E27FC236}">
                <a16:creationId xmlns:a16="http://schemas.microsoft.com/office/drawing/2014/main" id="{459ABABB-6EE4-54F0-B2AA-0C1BAC1DAF4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22853" y="5945960"/>
            <a:ext cx="714861" cy="689330"/>
          </a:xfrm>
          <a:prstGeom prst="ellipse">
            <a:avLst/>
          </a:prstGeom>
          <a:ln w="952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117" name="Connecteur droit avec flèche 116">
            <a:extLst>
              <a:ext uri="{FF2B5EF4-FFF2-40B4-BE49-F238E27FC236}">
                <a16:creationId xmlns:a16="http://schemas.microsoft.com/office/drawing/2014/main" id="{83B6532D-05EA-E48C-FBD5-E4FB57D3A37F}"/>
              </a:ext>
            </a:extLst>
          </p:cNvPr>
          <p:cNvCxnSpPr>
            <a:cxnSpLocks/>
            <a:stCxn id="116" idx="6"/>
          </p:cNvCxnSpPr>
          <p:nvPr/>
        </p:nvCxnSpPr>
        <p:spPr>
          <a:xfrm flipV="1">
            <a:off x="1337714" y="6274888"/>
            <a:ext cx="6023193" cy="157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8" name="Image 117">
            <a:extLst>
              <a:ext uri="{FF2B5EF4-FFF2-40B4-BE49-F238E27FC236}">
                <a16:creationId xmlns:a16="http://schemas.microsoft.com/office/drawing/2014/main" id="{15A42F41-87BF-2C17-D469-B98D13B9113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70860" y="6145251"/>
            <a:ext cx="821766" cy="195567"/>
          </a:xfrm>
          <a:prstGeom prst="rect">
            <a:avLst/>
          </a:prstGeom>
        </p:spPr>
      </p:pic>
      <p:sp>
        <p:nvSpPr>
          <p:cNvPr id="119" name="ZoneTexte 118">
            <a:extLst>
              <a:ext uri="{FF2B5EF4-FFF2-40B4-BE49-F238E27FC236}">
                <a16:creationId xmlns:a16="http://schemas.microsoft.com/office/drawing/2014/main" id="{60D9740B-6594-C17E-040C-ACE46D446EC5}"/>
              </a:ext>
            </a:extLst>
          </p:cNvPr>
          <p:cNvSpPr txBox="1"/>
          <p:nvPr/>
        </p:nvSpPr>
        <p:spPr>
          <a:xfrm>
            <a:off x="146333" y="6640601"/>
            <a:ext cx="1574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CCETT/GIE </a:t>
            </a:r>
          </a:p>
        </p:txBody>
      </p:sp>
      <p:cxnSp>
        <p:nvCxnSpPr>
          <p:cNvPr id="120" name="Connecteur droit 119">
            <a:extLst>
              <a:ext uri="{FF2B5EF4-FFF2-40B4-BE49-F238E27FC236}">
                <a16:creationId xmlns:a16="http://schemas.microsoft.com/office/drawing/2014/main" id="{07F99879-A4F0-AC67-74B3-45D92669D842}"/>
              </a:ext>
            </a:extLst>
          </p:cNvPr>
          <p:cNvCxnSpPr>
            <a:cxnSpLocks/>
          </p:cNvCxnSpPr>
          <p:nvPr/>
        </p:nvCxnSpPr>
        <p:spPr>
          <a:xfrm>
            <a:off x="7377139" y="5866693"/>
            <a:ext cx="0" cy="1045968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Connecteur droit avec flèche 120">
            <a:extLst>
              <a:ext uri="{FF2B5EF4-FFF2-40B4-BE49-F238E27FC236}">
                <a16:creationId xmlns:a16="http://schemas.microsoft.com/office/drawing/2014/main" id="{C9591427-06CC-CE76-CC26-417578EDAC47}"/>
              </a:ext>
            </a:extLst>
          </p:cNvPr>
          <p:cNvCxnSpPr/>
          <p:nvPr/>
        </p:nvCxnSpPr>
        <p:spPr>
          <a:xfrm>
            <a:off x="7377139" y="6005425"/>
            <a:ext cx="4284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Connecteur droit avec flèche 121">
            <a:extLst>
              <a:ext uri="{FF2B5EF4-FFF2-40B4-BE49-F238E27FC236}">
                <a16:creationId xmlns:a16="http://schemas.microsoft.com/office/drawing/2014/main" id="{452CDEE4-D0C4-F69B-F591-2971D4A6B131}"/>
              </a:ext>
            </a:extLst>
          </p:cNvPr>
          <p:cNvCxnSpPr/>
          <p:nvPr/>
        </p:nvCxnSpPr>
        <p:spPr>
          <a:xfrm>
            <a:off x="7377139" y="6709919"/>
            <a:ext cx="428477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3" name="Image 122">
            <a:extLst>
              <a:ext uri="{FF2B5EF4-FFF2-40B4-BE49-F238E27FC236}">
                <a16:creationId xmlns:a16="http://schemas.microsoft.com/office/drawing/2014/main" id="{B4245A63-050F-14AE-E79D-253D7ACF5D7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107764" y="5783936"/>
            <a:ext cx="980658" cy="279915"/>
          </a:xfrm>
          <a:prstGeom prst="rect">
            <a:avLst/>
          </a:prstGeom>
        </p:spPr>
      </p:pic>
      <p:pic>
        <p:nvPicPr>
          <p:cNvPr id="124" name="Image 123">
            <a:extLst>
              <a:ext uri="{FF2B5EF4-FFF2-40B4-BE49-F238E27FC236}">
                <a16:creationId xmlns:a16="http://schemas.microsoft.com/office/drawing/2014/main" id="{28AB71B6-3398-8F45-38CB-A998E1E8F27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28839" y="5899700"/>
            <a:ext cx="689256" cy="664639"/>
          </a:xfrm>
          <a:prstGeom prst="ellipse">
            <a:avLst/>
          </a:prstGeom>
          <a:ln w="952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5" name="ZoneTexte 124">
            <a:extLst>
              <a:ext uri="{FF2B5EF4-FFF2-40B4-BE49-F238E27FC236}">
                <a16:creationId xmlns:a16="http://schemas.microsoft.com/office/drawing/2014/main" id="{ED7E61CD-0FB2-1C71-37DE-FE40EB4C0451}"/>
              </a:ext>
            </a:extLst>
          </p:cNvPr>
          <p:cNvSpPr txBox="1"/>
          <p:nvPr/>
        </p:nvSpPr>
        <p:spPr>
          <a:xfrm>
            <a:off x="8823019" y="5741195"/>
            <a:ext cx="1574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FTR&amp;D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BD357B41-AC3E-81F2-7E9A-4ADDB03E2FFA}"/>
              </a:ext>
            </a:extLst>
          </p:cNvPr>
          <p:cNvSpPr txBox="1"/>
          <p:nvPr/>
        </p:nvSpPr>
        <p:spPr>
          <a:xfrm>
            <a:off x="8858739" y="6435326"/>
            <a:ext cx="15749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/>
              <a:t>TDF/CCETT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D34980DA-D5C2-5412-2609-0C7936A84460}"/>
              </a:ext>
            </a:extLst>
          </p:cNvPr>
          <p:cNvSpPr txBox="1"/>
          <p:nvPr/>
        </p:nvSpPr>
        <p:spPr>
          <a:xfrm>
            <a:off x="6334355" y="1452398"/>
            <a:ext cx="120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Appareil photo numérique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6435AF3B-2D8D-7928-D143-7DA491C499F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86811" y="1152876"/>
            <a:ext cx="445370" cy="3349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FDD0DEB0-1F4E-0495-977C-6F35CFEE89E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79178" y="1088589"/>
            <a:ext cx="277172" cy="580533"/>
          </a:xfrm>
          <a:prstGeom prst="rect">
            <a:avLst/>
          </a:prstGeom>
        </p:spPr>
      </p:pic>
      <p:pic>
        <p:nvPicPr>
          <p:cNvPr id="18" name="Image 17">
            <a:extLst>
              <a:ext uri="{FF2B5EF4-FFF2-40B4-BE49-F238E27FC236}">
                <a16:creationId xmlns:a16="http://schemas.microsoft.com/office/drawing/2014/main" id="{2B7D9B75-CB17-731F-96B1-BD7ECB6FB58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19730" y="121869"/>
            <a:ext cx="443094" cy="529307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06FD232B-F5C8-299C-ECBD-1A86DF98B8F6}"/>
              </a:ext>
            </a:extLst>
          </p:cNvPr>
          <p:cNvSpPr txBox="1"/>
          <p:nvPr/>
        </p:nvSpPr>
        <p:spPr>
          <a:xfrm>
            <a:off x="2283548" y="605445"/>
            <a:ext cx="909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Helvetica 55 Roman" panose="020B0604020202020204" pitchFamily="34" charset="0"/>
              </a:rPr>
              <a:t>Webcam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7FAC047E-64CA-569E-091F-43BC1FB8056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00150" y="163181"/>
            <a:ext cx="338555" cy="476251"/>
          </a:xfrm>
          <a:prstGeom prst="rect">
            <a:avLst/>
          </a:prstGeom>
        </p:spPr>
      </p:pic>
      <p:sp>
        <p:nvSpPr>
          <p:cNvPr id="30" name="ZoneTexte 29">
            <a:extLst>
              <a:ext uri="{FF2B5EF4-FFF2-40B4-BE49-F238E27FC236}">
                <a16:creationId xmlns:a16="http://schemas.microsoft.com/office/drawing/2014/main" id="{F9882860-A903-0D28-F0B8-3CD17325372A}"/>
              </a:ext>
            </a:extLst>
          </p:cNvPr>
          <p:cNvSpPr txBox="1"/>
          <p:nvPr/>
        </p:nvSpPr>
        <p:spPr>
          <a:xfrm>
            <a:off x="3154875" y="606064"/>
            <a:ext cx="973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PDA Apple Newton</a:t>
            </a:r>
          </a:p>
        </p:txBody>
      </p:sp>
      <p:pic>
        <p:nvPicPr>
          <p:cNvPr id="34" name="Image 33">
            <a:extLst>
              <a:ext uri="{FF2B5EF4-FFF2-40B4-BE49-F238E27FC236}">
                <a16:creationId xmlns:a16="http://schemas.microsoft.com/office/drawing/2014/main" id="{5F506A57-C102-9374-D485-08A1EFCCA21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146781" y="1234132"/>
            <a:ext cx="1221922" cy="327579"/>
          </a:xfrm>
          <a:prstGeom prst="rect">
            <a:avLst/>
          </a:prstGeom>
        </p:spPr>
      </p:pic>
      <p:pic>
        <p:nvPicPr>
          <p:cNvPr id="48" name="Image 47">
            <a:extLst>
              <a:ext uri="{FF2B5EF4-FFF2-40B4-BE49-F238E27FC236}">
                <a16:creationId xmlns:a16="http://schemas.microsoft.com/office/drawing/2014/main" id="{A92ECFEA-500E-2B6D-256B-2B37BD6F207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601472" y="1234131"/>
            <a:ext cx="638107" cy="426599"/>
          </a:xfrm>
          <a:prstGeom prst="rect">
            <a:avLst/>
          </a:prstGeom>
        </p:spPr>
      </p:pic>
      <p:pic>
        <p:nvPicPr>
          <p:cNvPr id="51" name="Image 50">
            <a:extLst>
              <a:ext uri="{FF2B5EF4-FFF2-40B4-BE49-F238E27FC236}">
                <a16:creationId xmlns:a16="http://schemas.microsoft.com/office/drawing/2014/main" id="{EEA6EB5D-C4C6-1CD3-4641-2D5AD46C0FB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549305" y="268414"/>
            <a:ext cx="767929" cy="406550"/>
          </a:xfrm>
          <a:prstGeom prst="rect">
            <a:avLst/>
          </a:prstGeom>
        </p:spPr>
      </p:pic>
      <p:pic>
        <p:nvPicPr>
          <p:cNvPr id="57" name="Image 56">
            <a:extLst>
              <a:ext uri="{FF2B5EF4-FFF2-40B4-BE49-F238E27FC236}">
                <a16:creationId xmlns:a16="http://schemas.microsoft.com/office/drawing/2014/main" id="{55B96244-697F-802A-09F7-36E4440EA09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573439" y="1231636"/>
            <a:ext cx="634883" cy="296040"/>
          </a:xfrm>
          <a:prstGeom prst="rect">
            <a:avLst/>
          </a:prstGeom>
        </p:spPr>
      </p:pic>
      <p:pic>
        <p:nvPicPr>
          <p:cNvPr id="65" name="Image 64">
            <a:extLst>
              <a:ext uri="{FF2B5EF4-FFF2-40B4-BE49-F238E27FC236}">
                <a16:creationId xmlns:a16="http://schemas.microsoft.com/office/drawing/2014/main" id="{1F9CD9FA-44E3-37DA-ADCB-11D0B1461E3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66409" y="3335798"/>
            <a:ext cx="475420" cy="494437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D1EC7964-82B7-D468-AFBD-565016B4491E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7170346" y="1753053"/>
            <a:ext cx="287038" cy="208552"/>
          </a:xfrm>
          <a:prstGeom prst="rect">
            <a:avLst/>
          </a:prstGeom>
        </p:spPr>
      </p:pic>
      <p:pic>
        <p:nvPicPr>
          <p:cNvPr id="72" name="Image 71">
            <a:extLst>
              <a:ext uri="{FF2B5EF4-FFF2-40B4-BE49-F238E27FC236}">
                <a16:creationId xmlns:a16="http://schemas.microsoft.com/office/drawing/2014/main" id="{8C593F85-63D8-2418-6A92-72EC476D0FA3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7765244" y="1074873"/>
            <a:ext cx="490818" cy="445372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0F975BD2-5252-DB93-820E-46A26C27222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836692" y="1022096"/>
            <a:ext cx="490818" cy="384511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2E20D969-05CE-BCE6-3B09-D2A863FB03D4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85946" y="1157377"/>
            <a:ext cx="665996" cy="307600"/>
          </a:xfrm>
          <a:prstGeom prst="rect">
            <a:avLst/>
          </a:prstGeom>
        </p:spPr>
      </p:pic>
      <p:sp>
        <p:nvSpPr>
          <p:cNvPr id="83" name="ZoneTexte 82">
            <a:extLst>
              <a:ext uri="{FF2B5EF4-FFF2-40B4-BE49-F238E27FC236}">
                <a16:creationId xmlns:a16="http://schemas.microsoft.com/office/drawing/2014/main" id="{17C222FF-F4CB-FD34-8034-DAB9EA0D01F7}"/>
              </a:ext>
            </a:extLst>
          </p:cNvPr>
          <p:cNvSpPr txBox="1"/>
          <p:nvPr/>
        </p:nvSpPr>
        <p:spPr>
          <a:xfrm>
            <a:off x="9565242" y="1431596"/>
            <a:ext cx="9627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Peer2Peer</a:t>
            </a:r>
          </a:p>
        </p:txBody>
      </p:sp>
      <p:pic>
        <p:nvPicPr>
          <p:cNvPr id="86" name="Image 85">
            <a:extLst>
              <a:ext uri="{FF2B5EF4-FFF2-40B4-BE49-F238E27FC236}">
                <a16:creationId xmlns:a16="http://schemas.microsoft.com/office/drawing/2014/main" id="{0EA0A3C3-8115-4631-4CD7-1AE58ED62EE3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0680694" y="1547729"/>
            <a:ext cx="859783" cy="221459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C23429BA-77A2-20D2-F4C4-24FB65D9DB90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0824908" y="903833"/>
            <a:ext cx="527026" cy="453058"/>
          </a:xfrm>
          <a:prstGeom prst="rect">
            <a:avLst/>
          </a:prstGeom>
        </p:spPr>
      </p:pic>
      <p:pic>
        <p:nvPicPr>
          <p:cNvPr id="94" name="Image 93">
            <a:extLst>
              <a:ext uri="{FF2B5EF4-FFF2-40B4-BE49-F238E27FC236}">
                <a16:creationId xmlns:a16="http://schemas.microsoft.com/office/drawing/2014/main" id="{8E1F7D24-BB9F-FE5B-61BD-C9C69BC6D248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0961262" y="173602"/>
            <a:ext cx="254319" cy="40267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2A74FFDF-E12F-1D82-3D88-505E9D446944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508259" y="101558"/>
            <a:ext cx="771400" cy="424454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6C06DCEB-A7EC-5691-6DD8-B06E517CA80C}"/>
              </a:ext>
            </a:extLst>
          </p:cNvPr>
          <p:cNvSpPr txBox="1"/>
          <p:nvPr/>
        </p:nvSpPr>
        <p:spPr>
          <a:xfrm>
            <a:off x="6304495" y="509152"/>
            <a:ext cx="1208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IA </a:t>
            </a:r>
            <a:r>
              <a:rPr lang="fr-FR" sz="1200" dirty="0" err="1">
                <a:latin typeface="Helvetica 55 Roman" panose="020B0604020202020204" pitchFamily="34" charset="0"/>
              </a:rPr>
              <a:t>Deep</a:t>
            </a:r>
            <a:r>
              <a:rPr lang="fr-FR" sz="1200" dirty="0">
                <a:latin typeface="Helvetica 55 Roman" panose="020B0604020202020204" pitchFamily="34" charset="0"/>
              </a:rPr>
              <a:t> Blue vs. </a:t>
            </a:r>
            <a:r>
              <a:rPr lang="fr-FR" sz="1200" dirty="0" err="1">
                <a:latin typeface="Helvetica 55 Roman" panose="020B0604020202020204" pitchFamily="34" charset="0"/>
              </a:rPr>
              <a:t>Kasparvov</a:t>
            </a:r>
            <a:endParaRPr lang="fr-FR" sz="1200" dirty="0">
              <a:latin typeface="Helvetica 55 Roman" panose="020B0604020202020204" pitchFamily="34" charset="0"/>
            </a:endParaRPr>
          </a:p>
        </p:txBody>
      </p:sp>
      <p:cxnSp>
        <p:nvCxnSpPr>
          <p:cNvPr id="32" name="Connecteur droit 31">
            <a:extLst>
              <a:ext uri="{FF2B5EF4-FFF2-40B4-BE49-F238E27FC236}">
                <a16:creationId xmlns:a16="http://schemas.microsoft.com/office/drawing/2014/main" id="{F84FC002-6992-334C-A6DD-71A50D74EE5C}"/>
              </a:ext>
            </a:extLst>
          </p:cNvPr>
          <p:cNvCxnSpPr>
            <a:cxnSpLocks/>
          </p:cNvCxnSpPr>
          <p:nvPr/>
        </p:nvCxnSpPr>
        <p:spPr>
          <a:xfrm>
            <a:off x="2423897" y="5945960"/>
            <a:ext cx="0" cy="578984"/>
          </a:xfrm>
          <a:prstGeom prst="line">
            <a:avLst/>
          </a:prstGeom>
          <a:ln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Image 46">
            <a:extLst>
              <a:ext uri="{FF2B5EF4-FFF2-40B4-BE49-F238E27FC236}">
                <a16:creationId xmlns:a16="http://schemas.microsoft.com/office/drawing/2014/main" id="{70829F6D-CEF3-1311-9801-99B29BEA58B1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2610895" y="6063851"/>
            <a:ext cx="1276350" cy="371475"/>
          </a:xfrm>
          <a:prstGeom prst="rect">
            <a:avLst/>
          </a:prstGeom>
        </p:spPr>
      </p:pic>
      <p:pic>
        <p:nvPicPr>
          <p:cNvPr id="50" name="Image 49">
            <a:extLst>
              <a:ext uri="{FF2B5EF4-FFF2-40B4-BE49-F238E27FC236}">
                <a16:creationId xmlns:a16="http://schemas.microsoft.com/office/drawing/2014/main" id="{23A7767F-3A6B-3DAD-8640-7203D2D6490F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7095106" y="4980710"/>
            <a:ext cx="531602" cy="542832"/>
          </a:xfrm>
          <a:prstGeom prst="rect">
            <a:avLst/>
          </a:prstGeom>
        </p:spPr>
      </p:pic>
      <p:pic>
        <p:nvPicPr>
          <p:cNvPr id="71" name="Image 70">
            <a:extLst>
              <a:ext uri="{FF2B5EF4-FFF2-40B4-BE49-F238E27FC236}">
                <a16:creationId xmlns:a16="http://schemas.microsoft.com/office/drawing/2014/main" id="{503FE898-1095-F30F-2F9B-149B5757796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7287615" y="3322640"/>
            <a:ext cx="848614" cy="468201"/>
          </a:xfrm>
          <a:prstGeom prst="rect">
            <a:avLst/>
          </a:prstGeom>
        </p:spPr>
      </p:pic>
      <p:sp>
        <p:nvSpPr>
          <p:cNvPr id="75" name="ZoneTexte 74">
            <a:extLst>
              <a:ext uri="{FF2B5EF4-FFF2-40B4-BE49-F238E27FC236}">
                <a16:creationId xmlns:a16="http://schemas.microsoft.com/office/drawing/2014/main" id="{397916E5-B60D-6855-C595-E27898FE6C2F}"/>
              </a:ext>
            </a:extLst>
          </p:cNvPr>
          <p:cNvSpPr txBox="1"/>
          <p:nvPr/>
        </p:nvSpPr>
        <p:spPr>
          <a:xfrm>
            <a:off x="7170347" y="3771045"/>
            <a:ext cx="1125902" cy="5847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Expé TNT Bretagne</a:t>
            </a:r>
          </a:p>
        </p:txBody>
      </p:sp>
      <p:sp>
        <p:nvSpPr>
          <p:cNvPr id="104" name="Flèche : droite 103">
            <a:extLst>
              <a:ext uri="{FF2B5EF4-FFF2-40B4-BE49-F238E27FC236}">
                <a16:creationId xmlns:a16="http://schemas.microsoft.com/office/drawing/2014/main" id="{BF05E72C-CA84-4390-9958-828ABF1C1AB8}"/>
              </a:ext>
            </a:extLst>
          </p:cNvPr>
          <p:cNvSpPr/>
          <p:nvPr/>
        </p:nvSpPr>
        <p:spPr>
          <a:xfrm>
            <a:off x="0" y="2244912"/>
            <a:ext cx="12055817" cy="231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3D6DFD49-D63B-4B7B-A9CA-79446A28A35D}"/>
              </a:ext>
            </a:extLst>
          </p:cNvPr>
          <p:cNvSpPr txBox="1"/>
          <p:nvPr/>
        </p:nvSpPr>
        <p:spPr>
          <a:xfrm rot="16200000">
            <a:off x="-946988" y="958458"/>
            <a:ext cx="223255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Helvetica 75 Bold" panose="020B0804020202020204" pitchFamily="34" charset="0"/>
              </a:rPr>
              <a:t>Le monde a changé ! 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20727676-275D-4701-8A66-195D11E146F2}"/>
              </a:ext>
            </a:extLst>
          </p:cNvPr>
          <p:cNvSpPr txBox="1"/>
          <p:nvPr/>
        </p:nvSpPr>
        <p:spPr>
          <a:xfrm rot="16200000">
            <a:off x="-1490203" y="3962054"/>
            <a:ext cx="329851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Helvetica 75 Bold" panose="020B0804020202020204" pitchFamily="34" charset="0"/>
              </a:rPr>
              <a:t>On y a contribué !</a:t>
            </a:r>
          </a:p>
        </p:txBody>
      </p:sp>
      <p:grpSp>
        <p:nvGrpSpPr>
          <p:cNvPr id="144" name="Groupe 143">
            <a:extLst>
              <a:ext uri="{FF2B5EF4-FFF2-40B4-BE49-F238E27FC236}">
                <a16:creationId xmlns:a16="http://schemas.microsoft.com/office/drawing/2014/main" id="{B863EF55-5AC7-4ABE-9AAE-CDDEB6E0CB49}"/>
              </a:ext>
            </a:extLst>
          </p:cNvPr>
          <p:cNvGrpSpPr/>
          <p:nvPr/>
        </p:nvGrpSpPr>
        <p:grpSpPr>
          <a:xfrm>
            <a:off x="3101371" y="2597780"/>
            <a:ext cx="1461112" cy="505258"/>
            <a:chOff x="5312946" y="3971171"/>
            <a:chExt cx="1401081" cy="636921"/>
          </a:xfrm>
        </p:grpSpPr>
        <p:sp>
          <p:nvSpPr>
            <p:cNvPr id="145" name="Cube 144">
              <a:extLst>
                <a:ext uri="{FF2B5EF4-FFF2-40B4-BE49-F238E27FC236}">
                  <a16:creationId xmlns:a16="http://schemas.microsoft.com/office/drawing/2014/main" id="{B33E0328-F0D7-4D38-862D-E78331326CB3}"/>
                </a:ext>
              </a:extLst>
            </p:cNvPr>
            <p:cNvSpPr/>
            <p:nvPr/>
          </p:nvSpPr>
          <p:spPr>
            <a:xfrm>
              <a:off x="5426511" y="3971171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46" name="ZoneTexte 72">
              <a:extLst>
                <a:ext uri="{FF2B5EF4-FFF2-40B4-BE49-F238E27FC236}">
                  <a16:creationId xmlns:a16="http://schemas.microsoft.com/office/drawing/2014/main" id="{ABD478B8-F55A-4F61-B00B-50D2A5EF74EC}"/>
                </a:ext>
              </a:extLst>
            </p:cNvPr>
            <p:cNvSpPr txBox="1"/>
            <p:nvPr/>
          </p:nvSpPr>
          <p:spPr>
            <a:xfrm>
              <a:off x="5312946" y="4049921"/>
              <a:ext cx="1401081" cy="5581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>
                  <a:latin typeface="Helvetica 65 Medium" panose="020B0604020202020204" pitchFamily="34" charset="0"/>
                </a:rPr>
                <a:t>DVB</a:t>
              </a:r>
            </a:p>
          </p:txBody>
        </p:sp>
      </p:grpSp>
      <p:grpSp>
        <p:nvGrpSpPr>
          <p:cNvPr id="147" name="Groupe 146">
            <a:extLst>
              <a:ext uri="{FF2B5EF4-FFF2-40B4-BE49-F238E27FC236}">
                <a16:creationId xmlns:a16="http://schemas.microsoft.com/office/drawing/2014/main" id="{A6D5AF52-7D7A-4F94-8D62-520CF5308259}"/>
              </a:ext>
            </a:extLst>
          </p:cNvPr>
          <p:cNvGrpSpPr/>
          <p:nvPr/>
        </p:nvGrpSpPr>
        <p:grpSpPr>
          <a:xfrm>
            <a:off x="1195107" y="2604653"/>
            <a:ext cx="2079036" cy="425719"/>
            <a:chOff x="5259491" y="3939746"/>
            <a:chExt cx="1401081" cy="561712"/>
          </a:xfrm>
        </p:grpSpPr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07F47304-B6DD-4C8D-800D-F571F742BA16}"/>
                </a:ext>
              </a:extLst>
            </p:cNvPr>
            <p:cNvSpPr/>
            <p:nvPr/>
          </p:nvSpPr>
          <p:spPr>
            <a:xfrm>
              <a:off x="5375923" y="3939746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49" name="ZoneTexte 72">
              <a:extLst>
                <a:ext uri="{FF2B5EF4-FFF2-40B4-BE49-F238E27FC236}">
                  <a16:creationId xmlns:a16="http://schemas.microsoft.com/office/drawing/2014/main" id="{53DBCCA2-2645-4210-B997-15899372CF71}"/>
                </a:ext>
              </a:extLst>
            </p:cNvPr>
            <p:cNvSpPr txBox="1"/>
            <p:nvPr/>
          </p:nvSpPr>
          <p:spPr>
            <a:xfrm>
              <a:off x="5259491" y="3994197"/>
              <a:ext cx="1401081" cy="48731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 err="1">
                  <a:latin typeface="Helvetica 65 Medium" panose="020B0604020202020204" pitchFamily="34" charset="0"/>
                </a:rPr>
                <a:t>Turbocodes</a:t>
              </a:r>
              <a:endParaRPr lang="fr-FR" dirty="0">
                <a:latin typeface="Helvetica 65 Medium" panose="020B0604020202020204" pitchFamily="34" charset="0"/>
              </a:endParaRPr>
            </a:p>
          </p:txBody>
        </p:sp>
      </p:grpSp>
      <p:grpSp>
        <p:nvGrpSpPr>
          <p:cNvPr id="150" name="Groupe 149">
            <a:extLst>
              <a:ext uri="{FF2B5EF4-FFF2-40B4-BE49-F238E27FC236}">
                <a16:creationId xmlns:a16="http://schemas.microsoft.com/office/drawing/2014/main" id="{9FB57EA7-1B33-41C7-A025-B6285610F58F}"/>
              </a:ext>
            </a:extLst>
          </p:cNvPr>
          <p:cNvGrpSpPr/>
          <p:nvPr/>
        </p:nvGrpSpPr>
        <p:grpSpPr>
          <a:xfrm>
            <a:off x="4377450" y="2599681"/>
            <a:ext cx="1550548" cy="535439"/>
            <a:chOff x="5278456" y="3994345"/>
            <a:chExt cx="1401081" cy="618537"/>
          </a:xfrm>
        </p:grpSpPr>
        <p:sp>
          <p:nvSpPr>
            <p:cNvPr id="151" name="Cube 150">
              <a:extLst>
                <a:ext uri="{FF2B5EF4-FFF2-40B4-BE49-F238E27FC236}">
                  <a16:creationId xmlns:a16="http://schemas.microsoft.com/office/drawing/2014/main" id="{5E3D845C-1FC1-4270-B332-594A0A1A68F9}"/>
                </a:ext>
              </a:extLst>
            </p:cNvPr>
            <p:cNvSpPr/>
            <p:nvPr/>
          </p:nvSpPr>
          <p:spPr>
            <a:xfrm>
              <a:off x="5426511" y="3994345"/>
              <a:ext cx="1179125" cy="538538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52" name="ZoneTexte 72">
              <a:extLst>
                <a:ext uri="{FF2B5EF4-FFF2-40B4-BE49-F238E27FC236}">
                  <a16:creationId xmlns:a16="http://schemas.microsoft.com/office/drawing/2014/main" id="{6FBCC5E8-3EC2-4F62-AD9A-151FD2736D56}"/>
                </a:ext>
              </a:extLst>
            </p:cNvPr>
            <p:cNvSpPr txBox="1"/>
            <p:nvPr/>
          </p:nvSpPr>
          <p:spPr>
            <a:xfrm>
              <a:off x="5278456" y="4093958"/>
              <a:ext cx="1401081" cy="5189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>
                  <a:latin typeface="Helvetica 65 Medium" panose="020B0604020202020204" pitchFamily="34" charset="0"/>
                </a:rPr>
                <a:t>MP3</a:t>
              </a:r>
            </a:p>
          </p:txBody>
        </p:sp>
      </p:grpSp>
      <p:grpSp>
        <p:nvGrpSpPr>
          <p:cNvPr id="156" name="Groupe 155">
            <a:extLst>
              <a:ext uri="{FF2B5EF4-FFF2-40B4-BE49-F238E27FC236}">
                <a16:creationId xmlns:a16="http://schemas.microsoft.com/office/drawing/2014/main" id="{2E39B400-D9BC-4127-BAC7-F6C29AEC019B}"/>
              </a:ext>
            </a:extLst>
          </p:cNvPr>
          <p:cNvGrpSpPr/>
          <p:nvPr/>
        </p:nvGrpSpPr>
        <p:grpSpPr>
          <a:xfrm>
            <a:off x="5721806" y="2575193"/>
            <a:ext cx="2007033" cy="599346"/>
            <a:chOff x="5291083" y="3952986"/>
            <a:chExt cx="1401081" cy="669160"/>
          </a:xfrm>
        </p:grpSpPr>
        <p:sp>
          <p:nvSpPr>
            <p:cNvPr id="157" name="Cube 156">
              <a:extLst>
                <a:ext uri="{FF2B5EF4-FFF2-40B4-BE49-F238E27FC236}">
                  <a16:creationId xmlns:a16="http://schemas.microsoft.com/office/drawing/2014/main" id="{6E97AC35-8DCD-48C9-A61B-E7C2C93EE94D}"/>
                </a:ext>
              </a:extLst>
            </p:cNvPr>
            <p:cNvSpPr/>
            <p:nvPr/>
          </p:nvSpPr>
          <p:spPr>
            <a:xfrm>
              <a:off x="5435719" y="3952986"/>
              <a:ext cx="1229864" cy="547260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58" name="ZoneTexte 72">
              <a:extLst>
                <a:ext uri="{FF2B5EF4-FFF2-40B4-BE49-F238E27FC236}">
                  <a16:creationId xmlns:a16="http://schemas.microsoft.com/office/drawing/2014/main" id="{ECDC7E4E-D35B-4CAB-B0FC-D9A5CFE473ED}"/>
                </a:ext>
              </a:extLst>
            </p:cNvPr>
            <p:cNvSpPr txBox="1"/>
            <p:nvPr/>
          </p:nvSpPr>
          <p:spPr>
            <a:xfrm>
              <a:off x="5291083" y="4113343"/>
              <a:ext cx="1401081" cy="5088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 err="1">
                  <a:latin typeface="Helvetica 65 Medium" panose="020B0604020202020204" pitchFamily="34" charset="0"/>
                </a:rPr>
                <a:t>WiFi</a:t>
              </a:r>
              <a:r>
                <a:rPr lang="fr-FR" dirty="0">
                  <a:latin typeface="Helvetica 65 Medium" panose="020B0604020202020204" pitchFamily="34" charset="0"/>
                </a:rPr>
                <a:t> 802.11</a:t>
              </a:r>
            </a:p>
          </p:txBody>
        </p:sp>
      </p:grpSp>
      <p:sp>
        <p:nvSpPr>
          <p:cNvPr id="159" name="ZoneTexte 158">
            <a:extLst>
              <a:ext uri="{FF2B5EF4-FFF2-40B4-BE49-F238E27FC236}">
                <a16:creationId xmlns:a16="http://schemas.microsoft.com/office/drawing/2014/main" id="{C821BDEC-E13E-4949-87A3-90B84E681533}"/>
              </a:ext>
            </a:extLst>
          </p:cNvPr>
          <p:cNvSpPr txBox="1"/>
          <p:nvPr/>
        </p:nvSpPr>
        <p:spPr>
          <a:xfrm>
            <a:off x="1380217" y="3387439"/>
            <a:ext cx="2182006" cy="369332"/>
          </a:xfrm>
          <a:prstGeom prst="rect">
            <a:avLst/>
          </a:prstGeom>
          <a:solidFill>
            <a:srgbClr val="FF9933"/>
          </a:solidFill>
          <a:ln w="127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>
                <a:latin typeface="Helvetica 65 Medium" panose="020B0604020202020204" pitchFamily="34" charset="0"/>
              </a:rPr>
              <a:t>Récepteurs DAB</a:t>
            </a:r>
          </a:p>
        </p:txBody>
      </p:sp>
      <p:pic>
        <p:nvPicPr>
          <p:cNvPr id="33" name="Image 32">
            <a:extLst>
              <a:ext uri="{FF2B5EF4-FFF2-40B4-BE49-F238E27FC236}">
                <a16:creationId xmlns:a16="http://schemas.microsoft.com/office/drawing/2014/main" id="{003747E0-F580-23A0-7B1B-C6241C0B7CE0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3605813" y="3933380"/>
            <a:ext cx="684267" cy="562965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77442C92-6B99-4FD0-A157-330706825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389" y="3965388"/>
            <a:ext cx="889389" cy="70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" name="Image 160">
            <a:extLst>
              <a:ext uri="{FF2B5EF4-FFF2-40B4-BE49-F238E27FC236}">
                <a16:creationId xmlns:a16="http://schemas.microsoft.com/office/drawing/2014/main" id="{3DFCBCF7-3A46-402F-8649-3E4261C4077D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6372603" y="4095232"/>
            <a:ext cx="589819" cy="428723"/>
          </a:xfrm>
          <a:prstGeom prst="rect">
            <a:avLst/>
          </a:prstGeom>
        </p:spPr>
      </p:pic>
      <p:sp>
        <p:nvSpPr>
          <p:cNvPr id="162" name="ZoneTexte 161">
            <a:extLst>
              <a:ext uri="{FF2B5EF4-FFF2-40B4-BE49-F238E27FC236}">
                <a16:creationId xmlns:a16="http://schemas.microsoft.com/office/drawing/2014/main" id="{41BEB099-6E30-4047-A887-990AA7CC2D44}"/>
              </a:ext>
            </a:extLst>
          </p:cNvPr>
          <p:cNvSpPr txBox="1"/>
          <p:nvPr/>
        </p:nvSpPr>
        <p:spPr>
          <a:xfrm>
            <a:off x="5930596" y="4430835"/>
            <a:ext cx="1608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Kit connexion Wanadoo/CD</a:t>
            </a:r>
          </a:p>
        </p:txBody>
      </p:sp>
      <p:sp>
        <p:nvSpPr>
          <p:cNvPr id="167" name="Ellipse 166">
            <a:extLst>
              <a:ext uri="{FF2B5EF4-FFF2-40B4-BE49-F238E27FC236}">
                <a16:creationId xmlns:a16="http://schemas.microsoft.com/office/drawing/2014/main" id="{17896333-2174-4087-AEEC-FD4C3D424946}"/>
              </a:ext>
            </a:extLst>
          </p:cNvPr>
          <p:cNvSpPr/>
          <p:nvPr/>
        </p:nvSpPr>
        <p:spPr>
          <a:xfrm flipH="1">
            <a:off x="1493834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8" name="Ellipse 167">
            <a:extLst>
              <a:ext uri="{FF2B5EF4-FFF2-40B4-BE49-F238E27FC236}">
                <a16:creationId xmlns:a16="http://schemas.microsoft.com/office/drawing/2014/main" id="{811D04CB-B18D-4C68-A32F-38794F8BF335}"/>
              </a:ext>
            </a:extLst>
          </p:cNvPr>
          <p:cNvSpPr/>
          <p:nvPr/>
        </p:nvSpPr>
        <p:spPr>
          <a:xfrm flipH="1">
            <a:off x="10991997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9" name="Ellipse 168">
            <a:extLst>
              <a:ext uri="{FF2B5EF4-FFF2-40B4-BE49-F238E27FC236}">
                <a16:creationId xmlns:a16="http://schemas.microsoft.com/office/drawing/2014/main" id="{9703D2EB-EF56-42EA-9E68-346A2FD54B5C}"/>
              </a:ext>
            </a:extLst>
          </p:cNvPr>
          <p:cNvSpPr/>
          <p:nvPr/>
        </p:nvSpPr>
        <p:spPr>
          <a:xfrm flipH="1">
            <a:off x="2587143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0" name="Ellipse 169">
            <a:extLst>
              <a:ext uri="{FF2B5EF4-FFF2-40B4-BE49-F238E27FC236}">
                <a16:creationId xmlns:a16="http://schemas.microsoft.com/office/drawing/2014/main" id="{5A131BAD-40BC-4FA4-9795-BFC05396BA1B}"/>
              </a:ext>
            </a:extLst>
          </p:cNvPr>
          <p:cNvSpPr/>
          <p:nvPr/>
        </p:nvSpPr>
        <p:spPr>
          <a:xfrm flipH="1">
            <a:off x="3680108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1" name="Ellipse 170">
            <a:extLst>
              <a:ext uri="{FF2B5EF4-FFF2-40B4-BE49-F238E27FC236}">
                <a16:creationId xmlns:a16="http://schemas.microsoft.com/office/drawing/2014/main" id="{EEB5A789-8E4D-4F63-9E67-2E7CCEDDCDC3}"/>
              </a:ext>
            </a:extLst>
          </p:cNvPr>
          <p:cNvSpPr/>
          <p:nvPr/>
        </p:nvSpPr>
        <p:spPr>
          <a:xfrm flipH="1">
            <a:off x="5843533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2" name="Ellipse 171">
            <a:extLst>
              <a:ext uri="{FF2B5EF4-FFF2-40B4-BE49-F238E27FC236}">
                <a16:creationId xmlns:a16="http://schemas.microsoft.com/office/drawing/2014/main" id="{F2981A24-4E1D-4E78-ACD8-53F3E8FA9A40}"/>
              </a:ext>
            </a:extLst>
          </p:cNvPr>
          <p:cNvSpPr/>
          <p:nvPr/>
        </p:nvSpPr>
        <p:spPr>
          <a:xfrm flipH="1">
            <a:off x="7837983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F6217D80-8711-4A4F-B308-8089409DDCDC}"/>
              </a:ext>
            </a:extLst>
          </p:cNvPr>
          <p:cNvSpPr/>
          <p:nvPr/>
        </p:nvSpPr>
        <p:spPr>
          <a:xfrm flipH="1">
            <a:off x="8918034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4" name="Ellipse 173">
            <a:extLst>
              <a:ext uri="{FF2B5EF4-FFF2-40B4-BE49-F238E27FC236}">
                <a16:creationId xmlns:a16="http://schemas.microsoft.com/office/drawing/2014/main" id="{564E353C-61F8-4A89-B611-B92A64E5F3F2}"/>
              </a:ext>
            </a:extLst>
          </p:cNvPr>
          <p:cNvSpPr/>
          <p:nvPr/>
        </p:nvSpPr>
        <p:spPr>
          <a:xfrm flipH="1">
            <a:off x="4786669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5" name="Ellipse 174">
            <a:extLst>
              <a:ext uri="{FF2B5EF4-FFF2-40B4-BE49-F238E27FC236}">
                <a16:creationId xmlns:a16="http://schemas.microsoft.com/office/drawing/2014/main" id="{8EC9CFB9-A107-4152-8BB1-5D059D1EC082}"/>
              </a:ext>
            </a:extLst>
          </p:cNvPr>
          <p:cNvSpPr/>
          <p:nvPr/>
        </p:nvSpPr>
        <p:spPr>
          <a:xfrm flipH="1">
            <a:off x="6883827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6" name="Ellipse 175">
            <a:extLst>
              <a:ext uri="{FF2B5EF4-FFF2-40B4-BE49-F238E27FC236}">
                <a16:creationId xmlns:a16="http://schemas.microsoft.com/office/drawing/2014/main" id="{007A4685-D0EB-461F-B046-D0B13478C239}"/>
              </a:ext>
            </a:extLst>
          </p:cNvPr>
          <p:cNvSpPr/>
          <p:nvPr/>
        </p:nvSpPr>
        <p:spPr>
          <a:xfrm flipH="1">
            <a:off x="9904986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77" name="Groupe 176">
            <a:extLst>
              <a:ext uri="{FF2B5EF4-FFF2-40B4-BE49-F238E27FC236}">
                <a16:creationId xmlns:a16="http://schemas.microsoft.com/office/drawing/2014/main" id="{AC46C1A8-A312-4D82-8916-7C67113D75BE}"/>
              </a:ext>
            </a:extLst>
          </p:cNvPr>
          <p:cNvGrpSpPr/>
          <p:nvPr/>
        </p:nvGrpSpPr>
        <p:grpSpPr>
          <a:xfrm>
            <a:off x="8369021" y="3631616"/>
            <a:ext cx="1758376" cy="970117"/>
            <a:chOff x="5435719" y="3952983"/>
            <a:chExt cx="1229864" cy="547261"/>
          </a:xfrm>
        </p:grpSpPr>
        <p:sp>
          <p:nvSpPr>
            <p:cNvPr id="178" name="Cube 177">
              <a:extLst>
                <a:ext uri="{FF2B5EF4-FFF2-40B4-BE49-F238E27FC236}">
                  <a16:creationId xmlns:a16="http://schemas.microsoft.com/office/drawing/2014/main" id="{2D4E119D-56D8-4CC5-A456-FAD1A66AB6C6}"/>
                </a:ext>
              </a:extLst>
            </p:cNvPr>
            <p:cNvSpPr/>
            <p:nvPr/>
          </p:nvSpPr>
          <p:spPr>
            <a:xfrm>
              <a:off x="5435719" y="3952983"/>
              <a:ext cx="1229864" cy="547261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79" name="ZoneTexte 72">
              <a:extLst>
                <a:ext uri="{FF2B5EF4-FFF2-40B4-BE49-F238E27FC236}">
                  <a16:creationId xmlns:a16="http://schemas.microsoft.com/office/drawing/2014/main" id="{FF182C3F-5832-4B90-90D0-D1B5577012AB}"/>
                </a:ext>
              </a:extLst>
            </p:cNvPr>
            <p:cNvSpPr txBox="1"/>
            <p:nvPr/>
          </p:nvSpPr>
          <p:spPr>
            <a:xfrm>
              <a:off x="5435719" y="4112192"/>
              <a:ext cx="1187817" cy="364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dirty="0" err="1">
                  <a:latin typeface="Helvetica 65 Medium" panose="020B0604020202020204" pitchFamily="34" charset="0"/>
                </a:rPr>
                <a:t>Itimail</a:t>
              </a:r>
              <a:r>
                <a:rPr lang="fr-FR" dirty="0">
                  <a:latin typeface="Helvetica 65 Medium" panose="020B0604020202020204" pitchFamily="34" charset="0"/>
                </a:rPr>
                <a:t> / </a:t>
              </a:r>
              <a:br>
                <a:rPr lang="fr-FR" dirty="0">
                  <a:latin typeface="Helvetica 65 Medium" panose="020B0604020202020204" pitchFamily="34" charset="0"/>
                </a:rPr>
              </a:br>
              <a:r>
                <a:rPr lang="fr-FR" dirty="0">
                  <a:latin typeface="Helvetica 65 Medium" panose="020B0604020202020204" pitchFamily="34" charset="0"/>
                </a:rPr>
                <a:t>Itineris mail</a:t>
              </a:r>
            </a:p>
          </p:txBody>
        </p:sp>
      </p:grpSp>
      <p:grpSp>
        <p:nvGrpSpPr>
          <p:cNvPr id="180" name="Groupe 179">
            <a:extLst>
              <a:ext uri="{FF2B5EF4-FFF2-40B4-BE49-F238E27FC236}">
                <a16:creationId xmlns:a16="http://schemas.microsoft.com/office/drawing/2014/main" id="{B2E3591D-2650-489D-9019-75B48AD00FC5}"/>
              </a:ext>
            </a:extLst>
          </p:cNvPr>
          <p:cNvGrpSpPr/>
          <p:nvPr/>
        </p:nvGrpSpPr>
        <p:grpSpPr>
          <a:xfrm>
            <a:off x="8353198" y="2595985"/>
            <a:ext cx="1774202" cy="920199"/>
            <a:chOff x="5424650" y="3952986"/>
            <a:chExt cx="1240933" cy="547260"/>
          </a:xfrm>
        </p:grpSpPr>
        <p:sp>
          <p:nvSpPr>
            <p:cNvPr id="181" name="Cube 180">
              <a:extLst>
                <a:ext uri="{FF2B5EF4-FFF2-40B4-BE49-F238E27FC236}">
                  <a16:creationId xmlns:a16="http://schemas.microsoft.com/office/drawing/2014/main" id="{DE0B30ED-8A19-4150-8F4A-60FFEA922543}"/>
                </a:ext>
              </a:extLst>
            </p:cNvPr>
            <p:cNvSpPr/>
            <p:nvPr/>
          </p:nvSpPr>
          <p:spPr>
            <a:xfrm>
              <a:off x="5435719" y="3952986"/>
              <a:ext cx="1229864" cy="547260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82" name="ZoneTexte 72">
              <a:extLst>
                <a:ext uri="{FF2B5EF4-FFF2-40B4-BE49-F238E27FC236}">
                  <a16:creationId xmlns:a16="http://schemas.microsoft.com/office/drawing/2014/main" id="{E79854EB-91B9-44EA-82B2-12688D3C2C4F}"/>
                </a:ext>
              </a:extLst>
            </p:cNvPr>
            <p:cNvSpPr txBox="1"/>
            <p:nvPr/>
          </p:nvSpPr>
          <p:spPr>
            <a:xfrm>
              <a:off x="5424650" y="4084732"/>
              <a:ext cx="1165077" cy="3843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800" dirty="0" err="1">
                  <a:latin typeface="Helvetica 65 Medium" panose="020B0604020202020204" pitchFamily="34" charset="0"/>
                </a:rPr>
                <a:t>Bagoo</a:t>
              </a:r>
              <a:r>
                <a:rPr lang="fr-FR" sz="1800" dirty="0">
                  <a:latin typeface="Helvetica 65 Medium" panose="020B0604020202020204" pitchFamily="34" charset="0"/>
                </a:rPr>
                <a:t>/</a:t>
              </a:r>
              <a:br>
                <a:rPr lang="fr-FR" sz="1800" dirty="0">
                  <a:latin typeface="Helvetica 65 Medium" panose="020B0604020202020204" pitchFamily="34" charset="0"/>
                </a:rPr>
              </a:br>
              <a:r>
                <a:rPr lang="fr-FR" sz="1800" dirty="0">
                  <a:latin typeface="Helvetica 65 Medium" panose="020B0604020202020204" pitchFamily="34" charset="0"/>
                </a:rPr>
                <a:t>messager</a:t>
              </a:r>
              <a:endParaRPr lang="fr-FR" dirty="0">
                <a:latin typeface="Helvetica 65 Medium" panose="020B0604020202020204" pitchFamily="34" charset="0"/>
              </a:endParaRPr>
            </a:p>
          </p:txBody>
        </p:sp>
      </p:grpSp>
      <p:sp>
        <p:nvSpPr>
          <p:cNvPr id="160" name="ZoneTexte 159">
            <a:extLst>
              <a:ext uri="{FF2B5EF4-FFF2-40B4-BE49-F238E27FC236}">
                <a16:creationId xmlns:a16="http://schemas.microsoft.com/office/drawing/2014/main" id="{F551EDEB-CB8B-40F9-905D-294FFCCD81F4}"/>
              </a:ext>
            </a:extLst>
          </p:cNvPr>
          <p:cNvSpPr txBox="1"/>
          <p:nvPr/>
        </p:nvSpPr>
        <p:spPr>
          <a:xfrm>
            <a:off x="4502361" y="4521035"/>
            <a:ext cx="147762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Terminal Sillage</a:t>
            </a:r>
          </a:p>
        </p:txBody>
      </p:sp>
    </p:spTree>
    <p:extLst>
      <p:ext uri="{BB962C8B-B14F-4D97-AF65-F5344CB8AC3E}">
        <p14:creationId xmlns:p14="http://schemas.microsoft.com/office/powerpoint/2010/main" val="242124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oogle : ces applications du PlayStore sont infectées par des malwares -  CNET France">
            <a:extLst>
              <a:ext uri="{FF2B5EF4-FFF2-40B4-BE49-F238E27FC236}">
                <a16:creationId xmlns:a16="http://schemas.microsoft.com/office/drawing/2014/main" id="{5DB6F5D8-AFBC-469A-B2D1-045661BB5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3643" y="1187190"/>
            <a:ext cx="995328" cy="745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2DDB6E3-5653-4233-A324-F80C5E8B4389}"/>
              </a:ext>
            </a:extLst>
          </p:cNvPr>
          <p:cNvSpPr/>
          <p:nvPr/>
        </p:nvSpPr>
        <p:spPr>
          <a:xfrm>
            <a:off x="5667682" y="180843"/>
            <a:ext cx="663422" cy="746893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821B9EBF-8000-4D7B-ADE0-3228CE60BEC1}"/>
              </a:ext>
            </a:extLst>
          </p:cNvPr>
          <p:cNvSpPr/>
          <p:nvPr/>
        </p:nvSpPr>
        <p:spPr>
          <a:xfrm>
            <a:off x="-10220" y="5901037"/>
            <a:ext cx="12202220" cy="102043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sp>
        <p:nvSpPr>
          <p:cNvPr id="64" name="ZoneTexte 63">
            <a:extLst>
              <a:ext uri="{FF2B5EF4-FFF2-40B4-BE49-F238E27FC236}">
                <a16:creationId xmlns:a16="http://schemas.microsoft.com/office/drawing/2014/main" id="{EF420434-6399-AA64-B545-28C73C80D8FA}"/>
              </a:ext>
            </a:extLst>
          </p:cNvPr>
          <p:cNvSpPr txBox="1"/>
          <p:nvPr/>
        </p:nvSpPr>
        <p:spPr>
          <a:xfrm>
            <a:off x="4320794" y="507204"/>
            <a:ext cx="118135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Helvetica 55 Roman" panose="020B0604020202020204" pitchFamily="34" charset="0"/>
              </a:rPr>
              <a:t>Xbox 360</a:t>
            </a:r>
          </a:p>
        </p:txBody>
      </p:sp>
      <p:sp>
        <p:nvSpPr>
          <p:cNvPr id="75" name="ZoneTexte 74">
            <a:extLst>
              <a:ext uri="{FF2B5EF4-FFF2-40B4-BE49-F238E27FC236}">
                <a16:creationId xmlns:a16="http://schemas.microsoft.com/office/drawing/2014/main" id="{E26F7B59-A0F0-821E-B1FC-2BAA381D6D61}"/>
              </a:ext>
            </a:extLst>
          </p:cNvPr>
          <p:cNvSpPr txBox="1"/>
          <p:nvPr/>
        </p:nvSpPr>
        <p:spPr>
          <a:xfrm>
            <a:off x="6728296" y="1365155"/>
            <a:ext cx="7261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b="1" dirty="0">
                <a:latin typeface="Helvetica 55 Roman" panose="020B0604020202020204" pitchFamily="34" charset="0"/>
              </a:rPr>
              <a:t>Iphone1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1BE85D1A-584B-43EF-7BCF-02C8E681A45C}"/>
              </a:ext>
            </a:extLst>
          </p:cNvPr>
          <p:cNvSpPr txBox="1"/>
          <p:nvPr/>
        </p:nvSpPr>
        <p:spPr>
          <a:xfrm>
            <a:off x="4421157" y="5315177"/>
            <a:ext cx="1139238" cy="30777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fr-FR" sz="1400" dirty="0">
                <a:latin typeface="Helvetica 65 Medium" panose="020B0604020202020204" pitchFamily="34" charset="0"/>
              </a:rPr>
              <a:t>Livebox 1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C7FA3E8A-1947-1F03-3AF4-D50D4B6479F5}"/>
              </a:ext>
            </a:extLst>
          </p:cNvPr>
          <p:cNvSpPr txBox="1"/>
          <p:nvPr/>
        </p:nvSpPr>
        <p:spPr>
          <a:xfrm>
            <a:off x="6275123" y="5302501"/>
            <a:ext cx="1112705" cy="3385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r>
              <a:rPr lang="fr-FR" sz="1600" dirty="0">
                <a:latin typeface="Helvetica 65 Medium" panose="020B0604020202020204" pitchFamily="34" charset="0"/>
              </a:rPr>
              <a:t>Livebox 2</a:t>
            </a:r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D1AC64E6-8CC9-7A2C-0966-345EFEA765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780" y="3653913"/>
            <a:ext cx="928106" cy="644828"/>
          </a:xfrm>
          <a:prstGeom prst="rect">
            <a:avLst/>
          </a:prstGeom>
        </p:spPr>
      </p:pic>
      <p:sp>
        <p:nvSpPr>
          <p:cNvPr id="72" name="ZoneTexte 71">
            <a:extLst>
              <a:ext uri="{FF2B5EF4-FFF2-40B4-BE49-F238E27FC236}">
                <a16:creationId xmlns:a16="http://schemas.microsoft.com/office/drawing/2014/main" id="{11ED8448-42E0-0347-FD2E-224947AC3E34}"/>
              </a:ext>
            </a:extLst>
          </p:cNvPr>
          <p:cNvSpPr txBox="1"/>
          <p:nvPr/>
        </p:nvSpPr>
        <p:spPr>
          <a:xfrm>
            <a:off x="798868" y="4263105"/>
            <a:ext cx="1031519" cy="116955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Helvetica 65 Medium" panose="020B0604020202020204" pitchFamily="34" charset="0"/>
              </a:rPr>
              <a:t>Visio par </a:t>
            </a:r>
          </a:p>
          <a:p>
            <a:pPr algn="ctr"/>
            <a:r>
              <a:rPr lang="fr-FR" sz="1400" dirty="0">
                <a:latin typeface="Helvetica 65 Medium" panose="020B0604020202020204" pitchFamily="34" charset="0"/>
              </a:rPr>
              <a:t>satellite</a:t>
            </a:r>
          </a:p>
          <a:p>
            <a:pPr algn="ctr"/>
            <a:r>
              <a:rPr lang="fr-FR" sz="1400" dirty="0">
                <a:latin typeface="Helvetica 65 Medium" panose="020B0604020202020204" pitchFamily="34" charset="0"/>
              </a:rPr>
              <a:t>Trophée </a:t>
            </a:r>
          </a:p>
          <a:p>
            <a:pPr algn="ctr"/>
            <a:r>
              <a:rPr lang="fr-FR" sz="1400" dirty="0">
                <a:latin typeface="Helvetica 65 Medium" panose="020B0604020202020204" pitchFamily="34" charset="0"/>
              </a:rPr>
              <a:t>Jules Verne</a:t>
            </a:r>
          </a:p>
        </p:txBody>
      </p:sp>
      <p:pic>
        <p:nvPicPr>
          <p:cNvPr id="78" name="Image 77">
            <a:extLst>
              <a:ext uri="{FF2B5EF4-FFF2-40B4-BE49-F238E27FC236}">
                <a16:creationId xmlns:a16="http://schemas.microsoft.com/office/drawing/2014/main" id="{B3C3D777-2EE7-79EA-0BD0-0F860EB7CB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8657" y="2897565"/>
            <a:ext cx="492812" cy="598172"/>
          </a:xfrm>
          <a:prstGeom prst="rect">
            <a:avLst/>
          </a:prstGeom>
        </p:spPr>
      </p:pic>
      <p:pic>
        <p:nvPicPr>
          <p:cNvPr id="84" name="Image 83">
            <a:extLst>
              <a:ext uri="{FF2B5EF4-FFF2-40B4-BE49-F238E27FC236}">
                <a16:creationId xmlns:a16="http://schemas.microsoft.com/office/drawing/2014/main" id="{0856F9B2-27A6-6E9F-FC62-97DCED88A3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04756" y="3766500"/>
            <a:ext cx="1120425" cy="281316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12F0E03B-A977-20E0-35DF-73DDA2B03A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5852" y="180844"/>
            <a:ext cx="748890" cy="327422"/>
          </a:xfrm>
          <a:prstGeom prst="rect">
            <a:avLst/>
          </a:prstGeom>
        </p:spPr>
      </p:pic>
      <p:pic>
        <p:nvPicPr>
          <p:cNvPr id="85" name="Image 84">
            <a:extLst>
              <a:ext uri="{FF2B5EF4-FFF2-40B4-BE49-F238E27FC236}">
                <a16:creationId xmlns:a16="http://schemas.microsoft.com/office/drawing/2014/main" id="{67527617-99C2-799E-A1CF-FCC8AE4B26F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2853" y="6044027"/>
            <a:ext cx="714861" cy="689330"/>
          </a:xfrm>
          <a:prstGeom prst="ellipse">
            <a:avLst/>
          </a:prstGeom>
          <a:ln w="952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86" name="Connecteur droit avec flèche 85">
            <a:extLst>
              <a:ext uri="{FF2B5EF4-FFF2-40B4-BE49-F238E27FC236}">
                <a16:creationId xmlns:a16="http://schemas.microsoft.com/office/drawing/2014/main" id="{492C9FAA-8AFD-D878-0F59-FB971C92AE1C}"/>
              </a:ext>
            </a:extLst>
          </p:cNvPr>
          <p:cNvCxnSpPr>
            <a:cxnSpLocks/>
            <a:stCxn id="85" idx="6"/>
          </p:cNvCxnSpPr>
          <p:nvPr/>
        </p:nvCxnSpPr>
        <p:spPr>
          <a:xfrm flipV="1">
            <a:off x="1337714" y="6386594"/>
            <a:ext cx="10231433" cy="20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7" name="Image 86">
            <a:extLst>
              <a:ext uri="{FF2B5EF4-FFF2-40B4-BE49-F238E27FC236}">
                <a16:creationId xmlns:a16="http://schemas.microsoft.com/office/drawing/2014/main" id="{C57AFDBF-1E48-3346-419E-F781DD584D7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3234" y="6141490"/>
            <a:ext cx="1163430" cy="319534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EBC4292F-0A02-9CEB-CE1E-4B758FECCD4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91042" y="6453417"/>
            <a:ext cx="751349" cy="277842"/>
          </a:xfrm>
          <a:prstGeom prst="rect">
            <a:avLst/>
          </a:prstGeom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AB8F2794-66D4-70CD-DFF0-A47A287C465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98082" y="5967352"/>
            <a:ext cx="1228725" cy="771525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4FD57FD6-924E-2FBF-5128-145F2A5FB17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73979" y="1179114"/>
            <a:ext cx="383660" cy="364791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9003508D-7699-DA63-88FD-BA5510E173F5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87920" y="371123"/>
            <a:ext cx="709007" cy="354504"/>
          </a:xfrm>
          <a:prstGeom prst="rect">
            <a:avLst/>
          </a:prstGeom>
        </p:spPr>
      </p:pic>
      <p:pic>
        <p:nvPicPr>
          <p:cNvPr id="19" name="Image 18">
            <a:extLst>
              <a:ext uri="{FF2B5EF4-FFF2-40B4-BE49-F238E27FC236}">
                <a16:creationId xmlns:a16="http://schemas.microsoft.com/office/drawing/2014/main" id="{3AED28DE-2F52-8F2E-1C7A-A53785476EF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1848" y="1550963"/>
            <a:ext cx="611842" cy="193577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id="{1E7A10EB-7F5F-601D-4EFE-0B4BB731841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339416" y="364946"/>
            <a:ext cx="725626" cy="354504"/>
          </a:xfrm>
          <a:prstGeom prst="rect">
            <a:avLst/>
          </a:prstGeom>
        </p:spPr>
      </p:pic>
      <p:pic>
        <p:nvPicPr>
          <p:cNvPr id="28" name="Image 27">
            <a:extLst>
              <a:ext uri="{FF2B5EF4-FFF2-40B4-BE49-F238E27FC236}">
                <a16:creationId xmlns:a16="http://schemas.microsoft.com/office/drawing/2014/main" id="{E0208A73-90AE-D9FC-2BBD-24E522664C2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91623" y="1163484"/>
            <a:ext cx="389821" cy="45284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383BC27D-E0EB-EFB0-9770-B27EF6BD57B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609129" y="1442850"/>
            <a:ext cx="389821" cy="36051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C4329B53-B8C5-07F4-1EDE-B47EE953BD5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580220" y="1915336"/>
            <a:ext cx="458905" cy="17208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1481CF40-2744-D122-2578-ABE39930796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436189" y="888359"/>
            <a:ext cx="781969" cy="303740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27EE2DB9-8CEF-8DDF-BD0D-9E12CB2908C1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59223" y="1501518"/>
            <a:ext cx="673789" cy="306268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458EB28C-BB0C-6B13-EDFB-0C1BE9E9019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72384" y="1618832"/>
            <a:ext cx="714465" cy="186614"/>
          </a:xfrm>
          <a:prstGeom prst="rect">
            <a:avLst/>
          </a:prstGeom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940993F9-C9F7-7202-F029-BBBF1536B09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533674" y="617831"/>
            <a:ext cx="616617" cy="108072"/>
          </a:xfrm>
          <a:prstGeom prst="rect">
            <a:avLst/>
          </a:prstGeom>
        </p:spPr>
      </p:pic>
      <p:pic>
        <p:nvPicPr>
          <p:cNvPr id="80" name="Image 79">
            <a:extLst>
              <a:ext uri="{FF2B5EF4-FFF2-40B4-BE49-F238E27FC236}">
                <a16:creationId xmlns:a16="http://schemas.microsoft.com/office/drawing/2014/main" id="{9E0ECD28-0DB2-BB02-A1F1-3494754FC2C2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3578766" y="234936"/>
            <a:ext cx="519092" cy="322781"/>
          </a:xfrm>
          <a:prstGeom prst="rect">
            <a:avLst/>
          </a:prstGeom>
        </p:spPr>
      </p:pic>
      <p:pic>
        <p:nvPicPr>
          <p:cNvPr id="82" name="Image 81">
            <a:extLst>
              <a:ext uri="{FF2B5EF4-FFF2-40B4-BE49-F238E27FC236}">
                <a16:creationId xmlns:a16="http://schemas.microsoft.com/office/drawing/2014/main" id="{5BF1E930-1CB6-F12A-193D-343B56E94C27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885501" y="380985"/>
            <a:ext cx="465234" cy="236846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BEBA7CF5-F7A8-20B9-9D68-367E11E359C4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5642309" y="153687"/>
            <a:ext cx="222261" cy="785666"/>
          </a:xfrm>
          <a:prstGeom prst="rect">
            <a:avLst/>
          </a:prstGeom>
        </p:spPr>
      </p:pic>
      <p:pic>
        <p:nvPicPr>
          <p:cNvPr id="93" name="Image 92">
            <a:extLst>
              <a:ext uri="{FF2B5EF4-FFF2-40B4-BE49-F238E27FC236}">
                <a16:creationId xmlns:a16="http://schemas.microsoft.com/office/drawing/2014/main" id="{AA54191C-603F-09EF-7025-256908C63755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639973" y="984880"/>
            <a:ext cx="838252" cy="404049"/>
          </a:xfrm>
          <a:prstGeom prst="rect">
            <a:avLst/>
          </a:prstGeom>
        </p:spPr>
      </p:pic>
      <p:pic>
        <p:nvPicPr>
          <p:cNvPr id="95" name="Image 94">
            <a:extLst>
              <a:ext uri="{FF2B5EF4-FFF2-40B4-BE49-F238E27FC236}">
                <a16:creationId xmlns:a16="http://schemas.microsoft.com/office/drawing/2014/main" id="{8F764C5A-FC86-6C5D-1221-903DE9727B72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5559736" y="1523049"/>
            <a:ext cx="897927" cy="265786"/>
          </a:xfrm>
          <a:prstGeom prst="rect">
            <a:avLst/>
          </a:prstGeom>
        </p:spPr>
      </p:pic>
      <p:pic>
        <p:nvPicPr>
          <p:cNvPr id="97" name="Image 96">
            <a:extLst>
              <a:ext uri="{FF2B5EF4-FFF2-40B4-BE49-F238E27FC236}">
                <a16:creationId xmlns:a16="http://schemas.microsoft.com/office/drawing/2014/main" id="{F246593B-DB6A-45BF-E502-12FF2F108BA2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6967298" y="891857"/>
            <a:ext cx="262009" cy="487880"/>
          </a:xfrm>
          <a:prstGeom prst="rect">
            <a:avLst/>
          </a:prstGeom>
        </p:spPr>
      </p:pic>
      <p:pic>
        <p:nvPicPr>
          <p:cNvPr id="99" name="Image 98">
            <a:extLst>
              <a:ext uri="{FF2B5EF4-FFF2-40B4-BE49-F238E27FC236}">
                <a16:creationId xmlns:a16="http://schemas.microsoft.com/office/drawing/2014/main" id="{7A41C67A-6135-F1D6-B24C-734F04FE25CD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6835950" y="429680"/>
            <a:ext cx="848371" cy="208030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:a16="http://schemas.microsoft.com/office/drawing/2014/main" id="{BFB48CB0-3D38-6E97-020F-D1537CEDD754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7623117" y="898034"/>
            <a:ext cx="700049" cy="232534"/>
          </a:xfrm>
          <a:prstGeom prst="rect">
            <a:avLst/>
          </a:prstGeom>
        </p:spPr>
      </p:pic>
      <p:sp>
        <p:nvSpPr>
          <p:cNvPr id="117" name="ZoneTexte 116">
            <a:extLst>
              <a:ext uri="{FF2B5EF4-FFF2-40B4-BE49-F238E27FC236}">
                <a16:creationId xmlns:a16="http://schemas.microsoft.com/office/drawing/2014/main" id="{525C8E24-57BA-BF4C-84E2-2DA5BB77303F}"/>
              </a:ext>
            </a:extLst>
          </p:cNvPr>
          <p:cNvSpPr txBox="1"/>
          <p:nvPr/>
        </p:nvSpPr>
        <p:spPr>
          <a:xfrm>
            <a:off x="8106668" y="4875211"/>
            <a:ext cx="937169" cy="73866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Helvetica 65 Medium" panose="020B0604020202020204" pitchFamily="34" charset="0"/>
              </a:rPr>
              <a:t>Live 3D</a:t>
            </a:r>
          </a:p>
          <a:p>
            <a:pPr algn="ctr"/>
            <a:r>
              <a:rPr lang="fr-FR" sz="1400" dirty="0">
                <a:latin typeface="Helvetica 65 Medium" panose="020B0604020202020204" pitchFamily="34" charset="0"/>
              </a:rPr>
              <a:t>Opéra Rennes</a:t>
            </a:r>
          </a:p>
        </p:txBody>
      </p:sp>
      <p:pic>
        <p:nvPicPr>
          <p:cNvPr id="119" name="Image 118">
            <a:extLst>
              <a:ext uri="{FF2B5EF4-FFF2-40B4-BE49-F238E27FC236}">
                <a16:creationId xmlns:a16="http://schemas.microsoft.com/office/drawing/2014/main" id="{1B5C1C33-3087-3457-8A47-7AB74869BF38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6043131" y="4765346"/>
            <a:ext cx="1542270" cy="580517"/>
          </a:xfrm>
          <a:prstGeom prst="rect">
            <a:avLst/>
          </a:prstGeom>
        </p:spPr>
      </p:pic>
      <p:pic>
        <p:nvPicPr>
          <p:cNvPr id="123" name="Image 122">
            <a:extLst>
              <a:ext uri="{FF2B5EF4-FFF2-40B4-BE49-F238E27FC236}">
                <a16:creationId xmlns:a16="http://schemas.microsoft.com/office/drawing/2014/main" id="{FF10C4F3-DAA1-FAFF-CF74-1EB83033EDBB}"/>
              </a:ext>
            </a:extLst>
      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906545" y="1184674"/>
            <a:ext cx="365620" cy="343931"/>
          </a:xfrm>
          <a:prstGeom prst="rect">
            <a:avLst/>
          </a:prstGeom>
        </p:spPr>
      </p:pic>
      <p:pic>
        <p:nvPicPr>
          <p:cNvPr id="125" name="Image 124">
            <a:extLst>
              <a:ext uri="{FF2B5EF4-FFF2-40B4-BE49-F238E27FC236}">
                <a16:creationId xmlns:a16="http://schemas.microsoft.com/office/drawing/2014/main" id="{68671FFA-DE42-4C86-60A3-0FD37614936C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0718867" y="1542590"/>
            <a:ext cx="823346" cy="200273"/>
          </a:xfrm>
          <a:prstGeom prst="rect">
            <a:avLst/>
          </a:prstGeom>
        </p:spPr>
      </p:pic>
      <p:pic>
        <p:nvPicPr>
          <p:cNvPr id="133" name="Image 132">
            <a:extLst>
              <a:ext uri="{FF2B5EF4-FFF2-40B4-BE49-F238E27FC236}">
                <a16:creationId xmlns:a16="http://schemas.microsoft.com/office/drawing/2014/main" id="{89654E7A-03EF-66BF-1A1F-E53080A5D8EE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0609563" y="411038"/>
            <a:ext cx="959584" cy="310334"/>
          </a:xfrm>
          <a:prstGeom prst="rect">
            <a:avLst/>
          </a:prstGeom>
        </p:spPr>
      </p:pic>
      <p:pic>
        <p:nvPicPr>
          <p:cNvPr id="135" name="Image 134">
            <a:extLst>
              <a:ext uri="{FF2B5EF4-FFF2-40B4-BE49-F238E27FC236}">
                <a16:creationId xmlns:a16="http://schemas.microsoft.com/office/drawing/2014/main" id="{EAD6CC44-B0F4-C81D-07F6-AE6656152286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0839256" y="725640"/>
            <a:ext cx="500198" cy="172394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27335000-44B2-A571-99F6-745FCF2DB5CC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8695146" y="204308"/>
            <a:ext cx="560046" cy="494455"/>
          </a:xfrm>
          <a:prstGeom prst="rect">
            <a:avLst/>
          </a:prstGeom>
        </p:spPr>
      </p:pic>
      <p:pic>
        <p:nvPicPr>
          <p:cNvPr id="59" name="Image 58">
            <a:extLst>
              <a:ext uri="{FF2B5EF4-FFF2-40B4-BE49-F238E27FC236}">
                <a16:creationId xmlns:a16="http://schemas.microsoft.com/office/drawing/2014/main" id="{0BAF5319-6B67-F7E3-ED81-5B9980E409C6}"/>
              </a:ext>
            </a:extLst>
      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154197" y="4087893"/>
            <a:ext cx="937169" cy="746358"/>
          </a:xfrm>
          <a:prstGeom prst="rect">
            <a:avLst/>
          </a:prstGeom>
        </p:spPr>
      </p:pic>
      <p:sp>
        <p:nvSpPr>
          <p:cNvPr id="60" name="ZoneTexte 59">
            <a:extLst>
              <a:ext uri="{FF2B5EF4-FFF2-40B4-BE49-F238E27FC236}">
                <a16:creationId xmlns:a16="http://schemas.microsoft.com/office/drawing/2014/main" id="{1D0206CB-F3D0-C4B1-4DB9-CBBA2AD65DA8}"/>
              </a:ext>
            </a:extLst>
          </p:cNvPr>
          <p:cNvSpPr txBox="1"/>
          <p:nvPr/>
        </p:nvSpPr>
        <p:spPr>
          <a:xfrm>
            <a:off x="8960341" y="4884161"/>
            <a:ext cx="1376348" cy="73866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Helvetica 65 Medium" panose="020B0604020202020204" pitchFamily="34" charset="0"/>
              </a:rPr>
              <a:t>Réalité Augmentée</a:t>
            </a:r>
          </a:p>
          <a:p>
            <a:pPr algn="ctr"/>
            <a:r>
              <a:rPr lang="fr-FR" sz="1400" dirty="0">
                <a:latin typeface="Helvetica 65 Medium" panose="020B0604020202020204" pitchFamily="34" charset="0"/>
              </a:rPr>
              <a:t>« Versailles »</a:t>
            </a:r>
          </a:p>
        </p:txBody>
      </p:sp>
      <p:pic>
        <p:nvPicPr>
          <p:cNvPr id="61" name="Image 60">
            <a:extLst>
              <a:ext uri="{FF2B5EF4-FFF2-40B4-BE49-F238E27FC236}">
                <a16:creationId xmlns:a16="http://schemas.microsoft.com/office/drawing/2014/main" id="{4FB13364-E116-3922-014B-AA48BEBCF93D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7086351" y="6078311"/>
            <a:ext cx="988556" cy="369765"/>
          </a:xfrm>
          <a:prstGeom prst="rect">
            <a:avLst/>
          </a:prstGeom>
        </p:spPr>
      </p:pic>
      <p:pic>
        <p:nvPicPr>
          <p:cNvPr id="68" name="Image 67">
            <a:extLst>
              <a:ext uri="{FF2B5EF4-FFF2-40B4-BE49-F238E27FC236}">
                <a16:creationId xmlns:a16="http://schemas.microsoft.com/office/drawing/2014/main" id="{CB3383A0-AFEC-5F06-8772-35675BE04AB3}"/>
              </a:ext>
            </a:extLst>
      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4528548" y="4488102"/>
            <a:ext cx="804527" cy="814400"/>
          </a:xfrm>
          <a:prstGeom prst="rect">
            <a:avLst/>
          </a:prstGeom>
        </p:spPr>
      </p:pic>
      <p:pic>
        <p:nvPicPr>
          <p:cNvPr id="77" name="Image 76">
            <a:extLst>
              <a:ext uri="{FF2B5EF4-FFF2-40B4-BE49-F238E27FC236}">
                <a16:creationId xmlns:a16="http://schemas.microsoft.com/office/drawing/2014/main" id="{77922DE6-7826-F33F-58D7-8882AE66BD8A}"/>
              </a:ext>
            </a:extLst>
      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0617764" y="2670484"/>
            <a:ext cx="1526032" cy="499722"/>
          </a:xfrm>
          <a:prstGeom prst="rect">
            <a:avLst/>
          </a:prstGeom>
        </p:spPr>
      </p:pic>
      <p:sp>
        <p:nvSpPr>
          <p:cNvPr id="105" name="Flèche : droite 104">
            <a:extLst>
              <a:ext uri="{FF2B5EF4-FFF2-40B4-BE49-F238E27FC236}">
                <a16:creationId xmlns:a16="http://schemas.microsoft.com/office/drawing/2014/main" id="{88DBADDE-6D0F-4E7F-BA9B-C5DC419034DD}"/>
              </a:ext>
            </a:extLst>
          </p:cNvPr>
          <p:cNvSpPr/>
          <p:nvPr/>
        </p:nvSpPr>
        <p:spPr>
          <a:xfrm>
            <a:off x="0" y="2244912"/>
            <a:ext cx="12055817" cy="231000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FCE345D1-670E-4000-8068-22FF9B556A81}"/>
              </a:ext>
            </a:extLst>
          </p:cNvPr>
          <p:cNvSpPr txBox="1"/>
          <p:nvPr/>
        </p:nvSpPr>
        <p:spPr>
          <a:xfrm flipH="1">
            <a:off x="1245024" y="1915336"/>
            <a:ext cx="73615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2002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1B0DF0AB-B596-406C-B804-CD57C0ECDA5C}"/>
              </a:ext>
            </a:extLst>
          </p:cNvPr>
          <p:cNvSpPr txBox="1"/>
          <p:nvPr/>
        </p:nvSpPr>
        <p:spPr>
          <a:xfrm flipH="1">
            <a:off x="10749813" y="1915336"/>
            <a:ext cx="73615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2011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D1B7C5E9-A341-4D07-A149-F8B74FADABA0}"/>
              </a:ext>
            </a:extLst>
          </p:cNvPr>
          <p:cNvSpPr txBox="1"/>
          <p:nvPr/>
        </p:nvSpPr>
        <p:spPr>
          <a:xfrm flipH="1">
            <a:off x="2491718" y="1915336"/>
            <a:ext cx="41976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03</a:t>
            </a:r>
          </a:p>
        </p:txBody>
      </p:sp>
      <p:sp>
        <p:nvSpPr>
          <p:cNvPr id="112" name="ZoneTexte 111">
            <a:extLst>
              <a:ext uri="{FF2B5EF4-FFF2-40B4-BE49-F238E27FC236}">
                <a16:creationId xmlns:a16="http://schemas.microsoft.com/office/drawing/2014/main" id="{2AF0A25C-7EC9-4B04-BC28-9EF7224453FE}"/>
              </a:ext>
            </a:extLst>
          </p:cNvPr>
          <p:cNvSpPr txBox="1"/>
          <p:nvPr/>
        </p:nvSpPr>
        <p:spPr>
          <a:xfrm flipH="1">
            <a:off x="3590991" y="1915336"/>
            <a:ext cx="43467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04</a:t>
            </a:r>
          </a:p>
        </p:txBody>
      </p:sp>
      <p:sp>
        <p:nvSpPr>
          <p:cNvPr id="114" name="ZoneTexte 113">
            <a:extLst>
              <a:ext uri="{FF2B5EF4-FFF2-40B4-BE49-F238E27FC236}">
                <a16:creationId xmlns:a16="http://schemas.microsoft.com/office/drawing/2014/main" id="{F13BB4D9-7D7F-47E9-BB94-57E10694FEF6}"/>
              </a:ext>
            </a:extLst>
          </p:cNvPr>
          <p:cNvSpPr txBox="1"/>
          <p:nvPr/>
        </p:nvSpPr>
        <p:spPr>
          <a:xfrm flipH="1">
            <a:off x="4671710" y="1915336"/>
            <a:ext cx="42373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05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49BA9CD6-BF2A-483F-800A-6CDA168B5FAA}"/>
              </a:ext>
            </a:extLst>
          </p:cNvPr>
          <p:cNvSpPr txBox="1"/>
          <p:nvPr/>
        </p:nvSpPr>
        <p:spPr>
          <a:xfrm flipH="1">
            <a:off x="5714315" y="1915336"/>
            <a:ext cx="43400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06</a:t>
            </a: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A2A1E4EB-3222-4021-95B5-B417B1032974}"/>
              </a:ext>
            </a:extLst>
          </p:cNvPr>
          <p:cNvSpPr txBox="1"/>
          <p:nvPr/>
        </p:nvSpPr>
        <p:spPr>
          <a:xfrm flipH="1">
            <a:off x="6755106" y="1915336"/>
            <a:ext cx="44537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07</a:t>
            </a:r>
          </a:p>
        </p:txBody>
      </p:sp>
      <p:sp>
        <p:nvSpPr>
          <p:cNvPr id="124" name="ZoneTexte 123">
            <a:extLst>
              <a:ext uri="{FF2B5EF4-FFF2-40B4-BE49-F238E27FC236}">
                <a16:creationId xmlns:a16="http://schemas.microsoft.com/office/drawing/2014/main" id="{9273A56D-1958-4C43-A325-0E25840710EC}"/>
              </a:ext>
            </a:extLst>
          </p:cNvPr>
          <p:cNvSpPr txBox="1"/>
          <p:nvPr/>
        </p:nvSpPr>
        <p:spPr>
          <a:xfrm flipH="1">
            <a:off x="7754810" y="1915336"/>
            <a:ext cx="43666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08</a:t>
            </a:r>
          </a:p>
        </p:txBody>
      </p:sp>
      <p:sp>
        <p:nvSpPr>
          <p:cNvPr id="126" name="ZoneTexte 125">
            <a:extLst>
              <a:ext uri="{FF2B5EF4-FFF2-40B4-BE49-F238E27FC236}">
                <a16:creationId xmlns:a16="http://schemas.microsoft.com/office/drawing/2014/main" id="{06816633-B80F-44D2-9648-95DA301998B1}"/>
              </a:ext>
            </a:extLst>
          </p:cNvPr>
          <p:cNvSpPr txBox="1"/>
          <p:nvPr/>
        </p:nvSpPr>
        <p:spPr>
          <a:xfrm flipH="1">
            <a:off x="8811997" y="1915336"/>
            <a:ext cx="41796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09</a:t>
            </a:r>
          </a:p>
        </p:txBody>
      </p:sp>
      <p:sp>
        <p:nvSpPr>
          <p:cNvPr id="127" name="ZoneTexte 126">
            <a:extLst>
              <a:ext uri="{FF2B5EF4-FFF2-40B4-BE49-F238E27FC236}">
                <a16:creationId xmlns:a16="http://schemas.microsoft.com/office/drawing/2014/main" id="{9623B793-ED92-4EAB-A815-2A665A9650A4}"/>
              </a:ext>
            </a:extLst>
          </p:cNvPr>
          <p:cNvSpPr txBox="1"/>
          <p:nvPr/>
        </p:nvSpPr>
        <p:spPr>
          <a:xfrm flipH="1">
            <a:off x="9645626" y="1915336"/>
            <a:ext cx="69106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2010</a:t>
            </a:r>
          </a:p>
        </p:txBody>
      </p:sp>
      <p:sp>
        <p:nvSpPr>
          <p:cNvPr id="128" name="ZoneTexte 127">
            <a:extLst>
              <a:ext uri="{FF2B5EF4-FFF2-40B4-BE49-F238E27FC236}">
                <a16:creationId xmlns:a16="http://schemas.microsoft.com/office/drawing/2014/main" id="{84F7B3E2-F543-430A-96DD-A39B43D7EE02}"/>
              </a:ext>
            </a:extLst>
          </p:cNvPr>
          <p:cNvSpPr txBox="1"/>
          <p:nvPr/>
        </p:nvSpPr>
        <p:spPr>
          <a:xfrm rot="16200000">
            <a:off x="-946988" y="958458"/>
            <a:ext cx="223255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Helvetica 75 Bold" panose="020B0804020202020204" pitchFamily="34" charset="0"/>
              </a:rPr>
              <a:t>Le monde a changé ! </a:t>
            </a:r>
          </a:p>
        </p:txBody>
      </p:sp>
      <p:sp>
        <p:nvSpPr>
          <p:cNvPr id="129" name="ZoneTexte 128">
            <a:extLst>
              <a:ext uri="{FF2B5EF4-FFF2-40B4-BE49-F238E27FC236}">
                <a16:creationId xmlns:a16="http://schemas.microsoft.com/office/drawing/2014/main" id="{69D4D9DA-CA89-463C-B360-AA382F7FF224}"/>
              </a:ext>
            </a:extLst>
          </p:cNvPr>
          <p:cNvSpPr txBox="1"/>
          <p:nvPr/>
        </p:nvSpPr>
        <p:spPr>
          <a:xfrm rot="16200000">
            <a:off x="-1550427" y="4022278"/>
            <a:ext cx="3418967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Helvetica 75 Bold" panose="020B0804020202020204" pitchFamily="34" charset="0"/>
              </a:rPr>
              <a:t>On y a contribué !</a:t>
            </a:r>
          </a:p>
        </p:txBody>
      </p:sp>
      <p:grpSp>
        <p:nvGrpSpPr>
          <p:cNvPr id="146" name="Groupe 145">
            <a:extLst>
              <a:ext uri="{FF2B5EF4-FFF2-40B4-BE49-F238E27FC236}">
                <a16:creationId xmlns:a16="http://schemas.microsoft.com/office/drawing/2014/main" id="{6026E56E-5995-4877-BC3A-E607508CA68B}"/>
              </a:ext>
            </a:extLst>
          </p:cNvPr>
          <p:cNvGrpSpPr/>
          <p:nvPr/>
        </p:nvGrpSpPr>
        <p:grpSpPr>
          <a:xfrm>
            <a:off x="797648" y="2583654"/>
            <a:ext cx="1264451" cy="998677"/>
            <a:chOff x="5253941" y="3939745"/>
            <a:chExt cx="1401081" cy="777686"/>
          </a:xfrm>
        </p:grpSpPr>
        <p:sp>
          <p:nvSpPr>
            <p:cNvPr id="147" name="Cube 146">
              <a:extLst>
                <a:ext uri="{FF2B5EF4-FFF2-40B4-BE49-F238E27FC236}">
                  <a16:creationId xmlns:a16="http://schemas.microsoft.com/office/drawing/2014/main" id="{6E20B988-13FC-42A4-A0E7-15E6469AD4AD}"/>
                </a:ext>
              </a:extLst>
            </p:cNvPr>
            <p:cNvSpPr/>
            <p:nvPr/>
          </p:nvSpPr>
          <p:spPr>
            <a:xfrm>
              <a:off x="5375924" y="3939745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48" name="ZoneTexte 72">
              <a:extLst>
                <a:ext uri="{FF2B5EF4-FFF2-40B4-BE49-F238E27FC236}">
                  <a16:creationId xmlns:a16="http://schemas.microsoft.com/office/drawing/2014/main" id="{F1DB48D8-8166-4F7E-9D9C-BAFD8D65423C}"/>
                </a:ext>
              </a:extLst>
            </p:cNvPr>
            <p:cNvSpPr txBox="1"/>
            <p:nvPr/>
          </p:nvSpPr>
          <p:spPr>
            <a:xfrm>
              <a:off x="5253941" y="4025958"/>
              <a:ext cx="1401081" cy="6914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latin typeface="Helvetica 65 Medium" panose="020B0604020202020204" pitchFamily="34" charset="0"/>
                </a:rPr>
                <a:t>TV sur ADSL</a:t>
              </a:r>
            </a:p>
          </p:txBody>
        </p:sp>
      </p:grpSp>
      <p:grpSp>
        <p:nvGrpSpPr>
          <p:cNvPr id="149" name="Groupe 148">
            <a:extLst>
              <a:ext uri="{FF2B5EF4-FFF2-40B4-BE49-F238E27FC236}">
                <a16:creationId xmlns:a16="http://schemas.microsoft.com/office/drawing/2014/main" id="{9774BCE0-70A8-4DEF-9612-7BBD72654EA1}"/>
              </a:ext>
            </a:extLst>
          </p:cNvPr>
          <p:cNvGrpSpPr/>
          <p:nvPr/>
        </p:nvGrpSpPr>
        <p:grpSpPr>
          <a:xfrm>
            <a:off x="2141033" y="2601236"/>
            <a:ext cx="1057577" cy="727750"/>
            <a:chOff x="5255293" y="3939745"/>
            <a:chExt cx="1401081" cy="607374"/>
          </a:xfrm>
        </p:grpSpPr>
        <p:sp>
          <p:nvSpPr>
            <p:cNvPr id="150" name="Cube 149">
              <a:extLst>
                <a:ext uri="{FF2B5EF4-FFF2-40B4-BE49-F238E27FC236}">
                  <a16:creationId xmlns:a16="http://schemas.microsoft.com/office/drawing/2014/main" id="{A3D5C1EC-84D3-4AA2-AB52-6DA93186395B}"/>
                </a:ext>
              </a:extLst>
            </p:cNvPr>
            <p:cNvSpPr/>
            <p:nvPr/>
          </p:nvSpPr>
          <p:spPr>
            <a:xfrm>
              <a:off x="5375924" y="3939745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51" name="ZoneTexte 72">
              <a:extLst>
                <a:ext uri="{FF2B5EF4-FFF2-40B4-BE49-F238E27FC236}">
                  <a16:creationId xmlns:a16="http://schemas.microsoft.com/office/drawing/2014/main" id="{C13C3F80-703E-4C35-9E49-22A09A19715A}"/>
                </a:ext>
              </a:extLst>
            </p:cNvPr>
            <p:cNvSpPr txBox="1"/>
            <p:nvPr/>
          </p:nvSpPr>
          <p:spPr>
            <a:xfrm>
              <a:off x="5255293" y="4100682"/>
              <a:ext cx="1401081" cy="4464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latin typeface="Helvetica 65 Medium" panose="020B0604020202020204" pitchFamily="34" charset="0"/>
                </a:rPr>
                <a:t>MPEG-4</a:t>
              </a:r>
            </a:p>
          </p:txBody>
        </p:sp>
      </p:grpSp>
      <p:grpSp>
        <p:nvGrpSpPr>
          <p:cNvPr id="152" name="Groupe 151">
            <a:extLst>
              <a:ext uri="{FF2B5EF4-FFF2-40B4-BE49-F238E27FC236}">
                <a16:creationId xmlns:a16="http://schemas.microsoft.com/office/drawing/2014/main" id="{39D2D878-6FF9-4BAB-BDD4-E2260D358557}"/>
              </a:ext>
            </a:extLst>
          </p:cNvPr>
          <p:cNvGrpSpPr/>
          <p:nvPr/>
        </p:nvGrpSpPr>
        <p:grpSpPr>
          <a:xfrm>
            <a:off x="2924896" y="2579274"/>
            <a:ext cx="1624539" cy="985557"/>
            <a:chOff x="5186458" y="4012976"/>
            <a:chExt cx="1419330" cy="488481"/>
          </a:xfrm>
        </p:grpSpPr>
        <p:sp>
          <p:nvSpPr>
            <p:cNvPr id="153" name="Cube 152">
              <a:extLst>
                <a:ext uri="{FF2B5EF4-FFF2-40B4-BE49-F238E27FC236}">
                  <a16:creationId xmlns:a16="http://schemas.microsoft.com/office/drawing/2014/main" id="{5900F9CD-ACB0-4E6A-959C-EEBBAB0D36F5}"/>
                </a:ext>
              </a:extLst>
            </p:cNvPr>
            <p:cNvSpPr/>
            <p:nvPr/>
          </p:nvSpPr>
          <p:spPr>
            <a:xfrm>
              <a:off x="5375924" y="4012976"/>
              <a:ext cx="1229864" cy="488481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 dirty="0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54" name="ZoneTexte 72">
              <a:extLst>
                <a:ext uri="{FF2B5EF4-FFF2-40B4-BE49-F238E27FC236}">
                  <a16:creationId xmlns:a16="http://schemas.microsoft.com/office/drawing/2014/main" id="{96EF13E0-D5BC-4B10-BAFC-17EFD6DBFCD4}"/>
                </a:ext>
              </a:extLst>
            </p:cNvPr>
            <p:cNvSpPr txBox="1"/>
            <p:nvPr/>
          </p:nvSpPr>
          <p:spPr>
            <a:xfrm>
              <a:off x="5186458" y="4150829"/>
              <a:ext cx="1401081" cy="2898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latin typeface="Helvetica 65 Medium" panose="020B0604020202020204" pitchFamily="34" charset="0"/>
                </a:rPr>
                <a:t>Business </a:t>
              </a:r>
              <a:r>
                <a:rPr lang="fr-FR" sz="1600" dirty="0" err="1">
                  <a:latin typeface="Helvetica 65 Medium" panose="020B0604020202020204" pitchFamily="34" charset="0"/>
                </a:rPr>
                <a:t>everywhere</a:t>
              </a:r>
              <a:endParaRPr lang="fr-FR" sz="1600" dirty="0">
                <a:latin typeface="Helvetica 65 Medium" panose="020B0604020202020204" pitchFamily="34" charset="0"/>
              </a:endParaRPr>
            </a:p>
          </p:txBody>
        </p:sp>
      </p:grp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FB71C748-D670-4EAE-BF3A-4FC5CF387FE3}"/>
              </a:ext>
            </a:extLst>
          </p:cNvPr>
          <p:cNvGrpSpPr/>
          <p:nvPr/>
        </p:nvGrpSpPr>
        <p:grpSpPr>
          <a:xfrm>
            <a:off x="4288201" y="2572495"/>
            <a:ext cx="1264451" cy="1428880"/>
            <a:chOff x="5240217" y="3894836"/>
            <a:chExt cx="1401081" cy="561712"/>
          </a:xfrm>
        </p:grpSpPr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B7797738-6286-4BC1-98A5-0B676C80DAD9}"/>
                </a:ext>
              </a:extLst>
            </p:cNvPr>
            <p:cNvSpPr/>
            <p:nvPr/>
          </p:nvSpPr>
          <p:spPr>
            <a:xfrm>
              <a:off x="5402976" y="3894836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57" name="ZoneTexte 72">
              <a:extLst>
                <a:ext uri="{FF2B5EF4-FFF2-40B4-BE49-F238E27FC236}">
                  <a16:creationId xmlns:a16="http://schemas.microsoft.com/office/drawing/2014/main" id="{5CD59818-B4C4-4E63-B991-2A1140A65EBC}"/>
                </a:ext>
              </a:extLst>
            </p:cNvPr>
            <p:cNvSpPr txBox="1"/>
            <p:nvPr/>
          </p:nvSpPr>
          <p:spPr>
            <a:xfrm>
              <a:off x="5240217" y="3978316"/>
              <a:ext cx="1401081" cy="400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 err="1">
                  <a:latin typeface="Helvetica 65 Medium" panose="020B0604020202020204" pitchFamily="34" charset="0"/>
                </a:rPr>
                <a:t>Wimax</a:t>
              </a:r>
              <a:endParaRPr lang="fr-FR" sz="1600" dirty="0">
                <a:latin typeface="Helvetica 65 Medium" panose="020B0604020202020204" pitchFamily="34" charset="0"/>
              </a:endParaRPr>
            </a:p>
          </p:txBody>
        </p:sp>
      </p:grpSp>
      <p:grpSp>
        <p:nvGrpSpPr>
          <p:cNvPr id="158" name="Groupe 157">
            <a:extLst>
              <a:ext uri="{FF2B5EF4-FFF2-40B4-BE49-F238E27FC236}">
                <a16:creationId xmlns:a16="http://schemas.microsoft.com/office/drawing/2014/main" id="{67CA0C7A-EBE4-48E8-B756-8DE5BE0EF963}"/>
              </a:ext>
            </a:extLst>
          </p:cNvPr>
          <p:cNvGrpSpPr/>
          <p:nvPr/>
        </p:nvGrpSpPr>
        <p:grpSpPr>
          <a:xfrm>
            <a:off x="9635584" y="2497778"/>
            <a:ext cx="996861" cy="676619"/>
            <a:chOff x="5255293" y="3939745"/>
            <a:chExt cx="1401081" cy="744760"/>
          </a:xfrm>
        </p:grpSpPr>
        <p:sp>
          <p:nvSpPr>
            <p:cNvPr id="159" name="Cube 158">
              <a:extLst>
                <a:ext uri="{FF2B5EF4-FFF2-40B4-BE49-F238E27FC236}">
                  <a16:creationId xmlns:a16="http://schemas.microsoft.com/office/drawing/2014/main" id="{D0510802-7594-4D08-B27B-E52B9F00C987}"/>
                </a:ext>
              </a:extLst>
            </p:cNvPr>
            <p:cNvSpPr/>
            <p:nvPr/>
          </p:nvSpPr>
          <p:spPr>
            <a:xfrm>
              <a:off x="5375924" y="3939745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60" name="ZoneTexte 72">
              <a:extLst>
                <a:ext uri="{FF2B5EF4-FFF2-40B4-BE49-F238E27FC236}">
                  <a16:creationId xmlns:a16="http://schemas.microsoft.com/office/drawing/2014/main" id="{8E671DB2-77A6-4E67-9E9A-21E228A2870E}"/>
                </a:ext>
              </a:extLst>
            </p:cNvPr>
            <p:cNvSpPr txBox="1"/>
            <p:nvPr/>
          </p:nvSpPr>
          <p:spPr>
            <a:xfrm>
              <a:off x="5255293" y="4100682"/>
              <a:ext cx="1401081" cy="5838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latin typeface="Helvetica 65 Medium" panose="020B0604020202020204" pitchFamily="34" charset="0"/>
                </a:rPr>
                <a:t>RCS</a:t>
              </a:r>
            </a:p>
          </p:txBody>
        </p:sp>
      </p:grpSp>
      <p:grpSp>
        <p:nvGrpSpPr>
          <p:cNvPr id="161" name="Groupe 160">
            <a:extLst>
              <a:ext uri="{FF2B5EF4-FFF2-40B4-BE49-F238E27FC236}">
                <a16:creationId xmlns:a16="http://schemas.microsoft.com/office/drawing/2014/main" id="{9304AD3D-431D-4E56-8572-896281FF5086}"/>
              </a:ext>
            </a:extLst>
          </p:cNvPr>
          <p:cNvGrpSpPr/>
          <p:nvPr/>
        </p:nvGrpSpPr>
        <p:grpSpPr>
          <a:xfrm>
            <a:off x="8284489" y="2489028"/>
            <a:ext cx="1085135" cy="502823"/>
            <a:chOff x="5242347" y="3939745"/>
            <a:chExt cx="1401081" cy="639025"/>
          </a:xfrm>
        </p:grpSpPr>
        <p:sp>
          <p:nvSpPr>
            <p:cNvPr id="162" name="Cube 161">
              <a:extLst>
                <a:ext uri="{FF2B5EF4-FFF2-40B4-BE49-F238E27FC236}">
                  <a16:creationId xmlns:a16="http://schemas.microsoft.com/office/drawing/2014/main" id="{21A9D5F1-1CDB-41BB-8D7B-5E01E722DDF4}"/>
                </a:ext>
              </a:extLst>
            </p:cNvPr>
            <p:cNvSpPr/>
            <p:nvPr/>
          </p:nvSpPr>
          <p:spPr>
            <a:xfrm>
              <a:off x="5375924" y="3939745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63" name="ZoneTexte 72">
              <a:extLst>
                <a:ext uri="{FF2B5EF4-FFF2-40B4-BE49-F238E27FC236}">
                  <a16:creationId xmlns:a16="http://schemas.microsoft.com/office/drawing/2014/main" id="{E59AEE42-3A40-4035-835E-A802B9E8CD1E}"/>
                </a:ext>
              </a:extLst>
            </p:cNvPr>
            <p:cNvSpPr txBox="1"/>
            <p:nvPr/>
          </p:nvSpPr>
          <p:spPr>
            <a:xfrm>
              <a:off x="5242347" y="4038568"/>
              <a:ext cx="1401081" cy="5402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latin typeface="Helvetica 65 Medium" panose="020B0604020202020204" pitchFamily="34" charset="0"/>
                </a:rPr>
                <a:t>4G</a:t>
              </a:r>
            </a:p>
          </p:txBody>
        </p:sp>
      </p:grpSp>
      <p:grpSp>
        <p:nvGrpSpPr>
          <p:cNvPr id="164" name="Groupe 163">
            <a:extLst>
              <a:ext uri="{FF2B5EF4-FFF2-40B4-BE49-F238E27FC236}">
                <a16:creationId xmlns:a16="http://schemas.microsoft.com/office/drawing/2014/main" id="{AB38F35B-A941-4F37-A02E-6C243B412F98}"/>
              </a:ext>
            </a:extLst>
          </p:cNvPr>
          <p:cNvGrpSpPr/>
          <p:nvPr/>
        </p:nvGrpSpPr>
        <p:grpSpPr>
          <a:xfrm>
            <a:off x="6350735" y="3070285"/>
            <a:ext cx="1127761" cy="794950"/>
            <a:chOff x="5207211" y="3939745"/>
            <a:chExt cx="1401081" cy="487057"/>
          </a:xfrm>
        </p:grpSpPr>
        <p:sp>
          <p:nvSpPr>
            <p:cNvPr id="165" name="Cube 164">
              <a:extLst>
                <a:ext uri="{FF2B5EF4-FFF2-40B4-BE49-F238E27FC236}">
                  <a16:creationId xmlns:a16="http://schemas.microsoft.com/office/drawing/2014/main" id="{19784D39-5C1A-41C7-A36E-B4DA94FBF447}"/>
                </a:ext>
              </a:extLst>
            </p:cNvPr>
            <p:cNvSpPr/>
            <p:nvPr/>
          </p:nvSpPr>
          <p:spPr>
            <a:xfrm>
              <a:off x="5375924" y="3939745"/>
              <a:ext cx="1229864" cy="478785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66" name="ZoneTexte 72">
              <a:extLst>
                <a:ext uri="{FF2B5EF4-FFF2-40B4-BE49-F238E27FC236}">
                  <a16:creationId xmlns:a16="http://schemas.microsoft.com/office/drawing/2014/main" id="{9E42F93A-1250-40E7-BFAC-B1E4510F6725}"/>
                </a:ext>
              </a:extLst>
            </p:cNvPr>
            <p:cNvSpPr txBox="1"/>
            <p:nvPr/>
          </p:nvSpPr>
          <p:spPr>
            <a:xfrm>
              <a:off x="5207211" y="4068517"/>
              <a:ext cx="1401081" cy="35828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latin typeface="Helvetica 65 Medium" panose="020B0604020202020204" pitchFamily="34" charset="0"/>
                </a:rPr>
                <a:t>TV satellite</a:t>
              </a:r>
            </a:p>
          </p:txBody>
        </p:sp>
      </p:grpSp>
      <p:grpSp>
        <p:nvGrpSpPr>
          <p:cNvPr id="170" name="Groupe 169">
            <a:extLst>
              <a:ext uri="{FF2B5EF4-FFF2-40B4-BE49-F238E27FC236}">
                <a16:creationId xmlns:a16="http://schemas.microsoft.com/office/drawing/2014/main" id="{35745248-390F-41CE-833E-8851140C860A}"/>
              </a:ext>
            </a:extLst>
          </p:cNvPr>
          <p:cNvGrpSpPr/>
          <p:nvPr/>
        </p:nvGrpSpPr>
        <p:grpSpPr>
          <a:xfrm>
            <a:off x="7379429" y="2989001"/>
            <a:ext cx="1904220" cy="686131"/>
            <a:chOff x="5245352" y="3939745"/>
            <a:chExt cx="1401081" cy="594477"/>
          </a:xfrm>
        </p:grpSpPr>
        <p:sp>
          <p:nvSpPr>
            <p:cNvPr id="171" name="Cube 170">
              <a:extLst>
                <a:ext uri="{FF2B5EF4-FFF2-40B4-BE49-F238E27FC236}">
                  <a16:creationId xmlns:a16="http://schemas.microsoft.com/office/drawing/2014/main" id="{309A409C-CDB5-4B14-AA2B-BF4542B4AF27}"/>
                </a:ext>
              </a:extLst>
            </p:cNvPr>
            <p:cNvSpPr/>
            <p:nvPr/>
          </p:nvSpPr>
          <p:spPr>
            <a:xfrm>
              <a:off x="5375924" y="3939745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72" name="ZoneTexte 72">
              <a:extLst>
                <a:ext uri="{FF2B5EF4-FFF2-40B4-BE49-F238E27FC236}">
                  <a16:creationId xmlns:a16="http://schemas.microsoft.com/office/drawing/2014/main" id="{350F6D70-8713-42E2-A5BF-73EB51895DBB}"/>
                </a:ext>
              </a:extLst>
            </p:cNvPr>
            <p:cNvSpPr txBox="1"/>
            <p:nvPr/>
          </p:nvSpPr>
          <p:spPr>
            <a:xfrm>
              <a:off x="5245352" y="4027562"/>
              <a:ext cx="1401081" cy="506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latin typeface="Helvetica 65 Medium" panose="020B0604020202020204" pitchFamily="34" charset="0"/>
                </a:rPr>
                <a:t>HTTP </a:t>
              </a:r>
            </a:p>
            <a:p>
              <a:pPr algn="ctr"/>
              <a:r>
                <a:rPr lang="fr-FR" sz="1600" dirty="0">
                  <a:latin typeface="Helvetica 65 Medium" panose="020B0604020202020204" pitchFamily="34" charset="0"/>
                </a:rPr>
                <a:t>Live Streaming</a:t>
              </a:r>
            </a:p>
          </p:txBody>
        </p:sp>
      </p:grpSp>
      <p:pic>
        <p:nvPicPr>
          <p:cNvPr id="1030" name="Picture 6" descr="Don giovanni en 3D">
            <a:extLst>
              <a:ext uri="{FF2B5EF4-FFF2-40B4-BE49-F238E27FC236}">
                <a16:creationId xmlns:a16="http://schemas.microsoft.com/office/drawing/2014/main" id="{87D3DB4F-6BA5-401C-A173-4F78E62FF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642" y="3991548"/>
            <a:ext cx="784741" cy="903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4" name="Groupe 173">
            <a:extLst>
              <a:ext uri="{FF2B5EF4-FFF2-40B4-BE49-F238E27FC236}">
                <a16:creationId xmlns:a16="http://schemas.microsoft.com/office/drawing/2014/main" id="{87098B91-BD0A-4983-98BB-87B30D4440DD}"/>
              </a:ext>
            </a:extLst>
          </p:cNvPr>
          <p:cNvGrpSpPr/>
          <p:nvPr/>
        </p:nvGrpSpPr>
        <p:grpSpPr>
          <a:xfrm>
            <a:off x="6356675" y="2564321"/>
            <a:ext cx="1691473" cy="450838"/>
            <a:chOff x="5255291" y="3939745"/>
            <a:chExt cx="1401081" cy="646196"/>
          </a:xfrm>
        </p:grpSpPr>
        <p:sp>
          <p:nvSpPr>
            <p:cNvPr id="175" name="Cube 174">
              <a:extLst>
                <a:ext uri="{FF2B5EF4-FFF2-40B4-BE49-F238E27FC236}">
                  <a16:creationId xmlns:a16="http://schemas.microsoft.com/office/drawing/2014/main" id="{0A4EB411-3533-4B0B-877A-CE1D87C3B1A4}"/>
                </a:ext>
              </a:extLst>
            </p:cNvPr>
            <p:cNvSpPr/>
            <p:nvPr/>
          </p:nvSpPr>
          <p:spPr>
            <a:xfrm>
              <a:off x="5375924" y="3939745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76" name="ZoneTexte 72">
              <a:extLst>
                <a:ext uri="{FF2B5EF4-FFF2-40B4-BE49-F238E27FC236}">
                  <a16:creationId xmlns:a16="http://schemas.microsoft.com/office/drawing/2014/main" id="{2A3BC34A-C406-4944-BAE2-80C5D9CCA57D}"/>
                </a:ext>
              </a:extLst>
            </p:cNvPr>
            <p:cNvSpPr txBox="1"/>
            <p:nvPr/>
          </p:nvSpPr>
          <p:spPr>
            <a:xfrm>
              <a:off x="5255291" y="4100684"/>
              <a:ext cx="1401081" cy="4852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latin typeface="Helvetica 65 Medium" panose="020B0604020202020204" pitchFamily="34" charset="0"/>
                </a:rPr>
                <a:t>MPEG-4 AVC</a:t>
              </a:r>
            </a:p>
          </p:txBody>
        </p:sp>
      </p:grpSp>
      <p:pic>
        <p:nvPicPr>
          <p:cNvPr id="177" name="Image 176">
            <a:extLst>
              <a:ext uri="{FF2B5EF4-FFF2-40B4-BE49-F238E27FC236}">
                <a16:creationId xmlns:a16="http://schemas.microsoft.com/office/drawing/2014/main" id="{BAA26D04-B0F0-4AF9-A305-E28DCBFA4412}"/>
              </a:ext>
            </a:extLst>
      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0824493" y="3297102"/>
            <a:ext cx="1265499" cy="455931"/>
          </a:xfrm>
          <a:prstGeom prst="rect">
            <a:avLst/>
          </a:prstGeom>
        </p:spPr>
      </p:pic>
      <p:grpSp>
        <p:nvGrpSpPr>
          <p:cNvPr id="178" name="Groupe 177">
            <a:extLst>
              <a:ext uri="{FF2B5EF4-FFF2-40B4-BE49-F238E27FC236}">
                <a16:creationId xmlns:a16="http://schemas.microsoft.com/office/drawing/2014/main" id="{65D36B81-CDA8-41D0-A25B-1A93C005FF56}"/>
              </a:ext>
            </a:extLst>
          </p:cNvPr>
          <p:cNvGrpSpPr/>
          <p:nvPr/>
        </p:nvGrpSpPr>
        <p:grpSpPr>
          <a:xfrm>
            <a:off x="9178987" y="3144113"/>
            <a:ext cx="1561679" cy="1106135"/>
            <a:chOff x="5255293" y="3939745"/>
            <a:chExt cx="1401081" cy="805260"/>
          </a:xfrm>
        </p:grpSpPr>
        <p:sp>
          <p:nvSpPr>
            <p:cNvPr id="179" name="Cube 178">
              <a:extLst>
                <a:ext uri="{FF2B5EF4-FFF2-40B4-BE49-F238E27FC236}">
                  <a16:creationId xmlns:a16="http://schemas.microsoft.com/office/drawing/2014/main" id="{DB4734CE-C0E4-4BF7-99FF-077F3A430010}"/>
                </a:ext>
              </a:extLst>
            </p:cNvPr>
            <p:cNvSpPr/>
            <p:nvPr/>
          </p:nvSpPr>
          <p:spPr>
            <a:xfrm>
              <a:off x="5375924" y="3939745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80" name="ZoneTexte 72">
              <a:extLst>
                <a:ext uri="{FF2B5EF4-FFF2-40B4-BE49-F238E27FC236}">
                  <a16:creationId xmlns:a16="http://schemas.microsoft.com/office/drawing/2014/main" id="{FF29F0C4-26C4-4D33-9E48-9AE4D2AE65E6}"/>
                </a:ext>
              </a:extLst>
            </p:cNvPr>
            <p:cNvSpPr txBox="1"/>
            <p:nvPr/>
          </p:nvSpPr>
          <p:spPr>
            <a:xfrm>
              <a:off x="5255293" y="4100682"/>
              <a:ext cx="1401081" cy="644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 err="1">
                  <a:latin typeface="Helvetica 65 Medium" panose="020B0604020202020204" pitchFamily="34" charset="0"/>
                </a:rPr>
                <a:t>Eco-conception</a:t>
              </a:r>
              <a:endParaRPr lang="fr-FR" sz="1600" dirty="0">
                <a:latin typeface="Helvetica 65 Medium" panose="020B0604020202020204" pitchFamily="34" charset="0"/>
              </a:endParaRPr>
            </a:p>
          </p:txBody>
        </p:sp>
      </p:grpSp>
      <p:pic>
        <p:nvPicPr>
          <p:cNvPr id="2050" name="Picture 2" descr="Da Sky a Netflix? Sì, molto volentieri | A tutto schermo">
            <a:extLst>
              <a:ext uri="{FF2B5EF4-FFF2-40B4-BE49-F238E27FC236}">
                <a16:creationId xmlns:a16="http://schemas.microsoft.com/office/drawing/2014/main" id="{524BF91C-4D90-441C-A5D9-A52339584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5626" y="209067"/>
            <a:ext cx="883520" cy="39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Image 166">
            <a:extLst>
              <a:ext uri="{FF2B5EF4-FFF2-40B4-BE49-F238E27FC236}">
                <a16:creationId xmlns:a16="http://schemas.microsoft.com/office/drawing/2014/main" id="{E3045351-6F2B-45C6-A2C8-675D24C127FF}"/>
              </a:ext>
            </a:extLst>
      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6639982" y="1557322"/>
            <a:ext cx="864092" cy="271572"/>
          </a:xfrm>
          <a:prstGeom prst="rect">
            <a:avLst/>
          </a:prstGeom>
        </p:spPr>
      </p:pic>
      <p:pic>
        <p:nvPicPr>
          <p:cNvPr id="169" name="Image 168">
            <a:extLst>
              <a:ext uri="{FF2B5EF4-FFF2-40B4-BE49-F238E27FC236}">
                <a16:creationId xmlns:a16="http://schemas.microsoft.com/office/drawing/2014/main" id="{442628E2-2D7F-4CF0-B81F-C71353912429}"/>
              </a:ext>
            </a:extLst>
      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4476043" y="805278"/>
            <a:ext cx="848614" cy="468201"/>
          </a:xfrm>
          <a:prstGeom prst="rect">
            <a:avLst/>
          </a:prstGeom>
        </p:spPr>
      </p:pic>
      <p:pic>
        <p:nvPicPr>
          <p:cNvPr id="182" name="Image 181">
            <a:extLst>
              <a:ext uri="{FF2B5EF4-FFF2-40B4-BE49-F238E27FC236}">
                <a16:creationId xmlns:a16="http://schemas.microsoft.com/office/drawing/2014/main" id="{8FF0BD7D-9519-47BC-A269-2690FFB1CEE6}"/>
              </a:ext>
            </a:extLst>
      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7592286" y="3779225"/>
            <a:ext cx="591053" cy="571567"/>
          </a:xfrm>
          <a:prstGeom prst="rect">
            <a:avLst/>
          </a:prstGeom>
        </p:spPr>
      </p:pic>
      <p:sp>
        <p:nvSpPr>
          <p:cNvPr id="183" name="ZoneTexte 182">
            <a:extLst>
              <a:ext uri="{FF2B5EF4-FFF2-40B4-BE49-F238E27FC236}">
                <a16:creationId xmlns:a16="http://schemas.microsoft.com/office/drawing/2014/main" id="{4C5BD5AC-5E1C-4E76-900E-A9822949B148}"/>
              </a:ext>
            </a:extLst>
          </p:cNvPr>
          <p:cNvSpPr txBox="1"/>
          <p:nvPr/>
        </p:nvSpPr>
        <p:spPr>
          <a:xfrm>
            <a:off x="7191863" y="4250274"/>
            <a:ext cx="13472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dirty="0">
                <a:latin typeface="Helvetica 65 Medium" panose="020B0604020202020204" pitchFamily="34" charset="0"/>
              </a:rPr>
              <a:t>Live 3D </a:t>
            </a:r>
            <a:r>
              <a:rPr lang="fr-FR" sz="1400" dirty="0" err="1">
                <a:latin typeface="Helvetica 65 Medium" panose="020B0604020202020204" pitchFamily="34" charset="0"/>
              </a:rPr>
              <a:t>OrangeTV</a:t>
            </a:r>
            <a:endParaRPr lang="fr-FR" sz="1400" dirty="0">
              <a:latin typeface="Helvetica 65 Medium" panose="020B0604020202020204" pitchFamily="34" charset="0"/>
            </a:endParaRPr>
          </a:p>
        </p:txBody>
      </p:sp>
      <p:pic>
        <p:nvPicPr>
          <p:cNvPr id="2" name="Picture 2" descr="Résultat de recherche d'images pour &quot;logo pole images et reseaux&quot;">
            <a:extLst>
              <a:ext uri="{FF2B5EF4-FFF2-40B4-BE49-F238E27FC236}">
                <a16:creationId xmlns:a16="http://schemas.microsoft.com/office/drawing/2014/main" id="{821E0F1D-06B2-4F24-9D74-03F6CFBED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8811" y="2494126"/>
            <a:ext cx="510485" cy="771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Ellipse 117">
            <a:extLst>
              <a:ext uri="{FF2B5EF4-FFF2-40B4-BE49-F238E27FC236}">
                <a16:creationId xmlns:a16="http://schemas.microsoft.com/office/drawing/2014/main" id="{65881E40-5E59-4AC0-A989-0E11062F6E0C}"/>
              </a:ext>
            </a:extLst>
          </p:cNvPr>
          <p:cNvSpPr/>
          <p:nvPr/>
        </p:nvSpPr>
        <p:spPr>
          <a:xfrm flipH="1">
            <a:off x="1493834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3" name="Ellipse 142">
            <a:extLst>
              <a:ext uri="{FF2B5EF4-FFF2-40B4-BE49-F238E27FC236}">
                <a16:creationId xmlns:a16="http://schemas.microsoft.com/office/drawing/2014/main" id="{B6A9FDCF-F539-4DBB-A122-4049A43615FD}"/>
              </a:ext>
            </a:extLst>
          </p:cNvPr>
          <p:cNvSpPr/>
          <p:nvPr/>
        </p:nvSpPr>
        <p:spPr>
          <a:xfrm flipH="1">
            <a:off x="10991997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4" name="Ellipse 143">
            <a:extLst>
              <a:ext uri="{FF2B5EF4-FFF2-40B4-BE49-F238E27FC236}">
                <a16:creationId xmlns:a16="http://schemas.microsoft.com/office/drawing/2014/main" id="{D1646482-981D-417D-9718-463A4ABFB583}"/>
              </a:ext>
            </a:extLst>
          </p:cNvPr>
          <p:cNvSpPr/>
          <p:nvPr/>
        </p:nvSpPr>
        <p:spPr>
          <a:xfrm flipH="1">
            <a:off x="2587143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5" name="Ellipse 144">
            <a:extLst>
              <a:ext uri="{FF2B5EF4-FFF2-40B4-BE49-F238E27FC236}">
                <a16:creationId xmlns:a16="http://schemas.microsoft.com/office/drawing/2014/main" id="{2D4794BA-F9EE-47A2-9CAB-C3E7D24F06F9}"/>
              </a:ext>
            </a:extLst>
          </p:cNvPr>
          <p:cNvSpPr/>
          <p:nvPr/>
        </p:nvSpPr>
        <p:spPr>
          <a:xfrm flipH="1">
            <a:off x="3680108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3" name="Ellipse 172">
            <a:extLst>
              <a:ext uri="{FF2B5EF4-FFF2-40B4-BE49-F238E27FC236}">
                <a16:creationId xmlns:a16="http://schemas.microsoft.com/office/drawing/2014/main" id="{5D3C5E9A-1438-46BF-A69E-B8302523FA88}"/>
              </a:ext>
            </a:extLst>
          </p:cNvPr>
          <p:cNvSpPr/>
          <p:nvPr/>
        </p:nvSpPr>
        <p:spPr>
          <a:xfrm flipH="1">
            <a:off x="5843533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1" name="Ellipse 180">
            <a:extLst>
              <a:ext uri="{FF2B5EF4-FFF2-40B4-BE49-F238E27FC236}">
                <a16:creationId xmlns:a16="http://schemas.microsoft.com/office/drawing/2014/main" id="{AF4240F9-B774-4024-877C-3ED220B862A5}"/>
              </a:ext>
            </a:extLst>
          </p:cNvPr>
          <p:cNvSpPr/>
          <p:nvPr/>
        </p:nvSpPr>
        <p:spPr>
          <a:xfrm flipH="1">
            <a:off x="7837983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4" name="Ellipse 183">
            <a:extLst>
              <a:ext uri="{FF2B5EF4-FFF2-40B4-BE49-F238E27FC236}">
                <a16:creationId xmlns:a16="http://schemas.microsoft.com/office/drawing/2014/main" id="{93EE764B-6EC7-4ED7-9178-F23F6BA38222}"/>
              </a:ext>
            </a:extLst>
          </p:cNvPr>
          <p:cNvSpPr/>
          <p:nvPr/>
        </p:nvSpPr>
        <p:spPr>
          <a:xfrm flipH="1">
            <a:off x="8918034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5" name="Ellipse 184">
            <a:extLst>
              <a:ext uri="{FF2B5EF4-FFF2-40B4-BE49-F238E27FC236}">
                <a16:creationId xmlns:a16="http://schemas.microsoft.com/office/drawing/2014/main" id="{59A10B8D-2892-4893-88E7-C8C08A59891D}"/>
              </a:ext>
            </a:extLst>
          </p:cNvPr>
          <p:cNvSpPr/>
          <p:nvPr/>
        </p:nvSpPr>
        <p:spPr>
          <a:xfrm flipH="1">
            <a:off x="4786669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6" name="Ellipse 185">
            <a:extLst>
              <a:ext uri="{FF2B5EF4-FFF2-40B4-BE49-F238E27FC236}">
                <a16:creationId xmlns:a16="http://schemas.microsoft.com/office/drawing/2014/main" id="{5078F718-0FA4-47A5-8C5A-5F90F2335EE9}"/>
              </a:ext>
            </a:extLst>
          </p:cNvPr>
          <p:cNvSpPr/>
          <p:nvPr/>
        </p:nvSpPr>
        <p:spPr>
          <a:xfrm flipH="1">
            <a:off x="6883827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7" name="Ellipse 186">
            <a:extLst>
              <a:ext uri="{FF2B5EF4-FFF2-40B4-BE49-F238E27FC236}">
                <a16:creationId xmlns:a16="http://schemas.microsoft.com/office/drawing/2014/main" id="{431C0627-F75E-46A3-8DA3-4D50F492E057}"/>
              </a:ext>
            </a:extLst>
          </p:cNvPr>
          <p:cNvSpPr/>
          <p:nvPr/>
        </p:nvSpPr>
        <p:spPr>
          <a:xfrm flipH="1">
            <a:off x="9904986" y="225802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Coby LED3DTV4686 46&quot; Class 3D LED TV w/ 2 Pairs of 3D">
            <a:extLst>
              <a:ext uri="{FF2B5EF4-FFF2-40B4-BE49-F238E27FC236}">
                <a16:creationId xmlns:a16="http://schemas.microsoft.com/office/drawing/2014/main" id="{304354D1-B745-4350-966F-6A3AE9CD8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7919" y="1110778"/>
            <a:ext cx="740363" cy="74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es nouveaux prix de l'iPad première génération. - CNET France">
            <a:extLst>
              <a:ext uri="{FF2B5EF4-FFF2-40B4-BE49-F238E27FC236}">
                <a16:creationId xmlns:a16="http://schemas.microsoft.com/office/drawing/2014/main" id="{60485314-1C4A-45DB-877C-A2ABF1B700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2782" y="1070568"/>
            <a:ext cx="904628" cy="601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our-de-France-2019-Logo avec fond jaune - Guebwiller">
            <a:extLst>
              <a:ext uri="{FF2B5EF4-FFF2-40B4-BE49-F238E27FC236}">
                <a16:creationId xmlns:a16="http://schemas.microsoft.com/office/drawing/2014/main" id="{5740DD2B-6134-4A14-8DDD-F5DCA6FA78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43" y="3278333"/>
            <a:ext cx="770532" cy="559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ZoneTexte 78">
            <a:extLst>
              <a:ext uri="{FF2B5EF4-FFF2-40B4-BE49-F238E27FC236}">
                <a16:creationId xmlns:a16="http://schemas.microsoft.com/office/drawing/2014/main" id="{E2B944E1-5449-2AEE-4733-476A021D4C98}"/>
              </a:ext>
            </a:extLst>
          </p:cNvPr>
          <p:cNvSpPr txBox="1"/>
          <p:nvPr/>
        </p:nvSpPr>
        <p:spPr>
          <a:xfrm>
            <a:off x="4366863" y="3714545"/>
            <a:ext cx="989255" cy="338554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Démo</a:t>
            </a:r>
          </a:p>
        </p:txBody>
      </p:sp>
    </p:spTree>
    <p:extLst>
      <p:ext uri="{BB962C8B-B14F-4D97-AF65-F5344CB8AC3E}">
        <p14:creationId xmlns:p14="http://schemas.microsoft.com/office/powerpoint/2010/main" val="2185514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ZoneTexte 101">
            <a:extLst>
              <a:ext uri="{FF2B5EF4-FFF2-40B4-BE49-F238E27FC236}">
                <a16:creationId xmlns:a16="http://schemas.microsoft.com/office/drawing/2014/main" id="{459A5705-8AF8-4AE4-842C-D90F4CB9B46C}"/>
              </a:ext>
            </a:extLst>
          </p:cNvPr>
          <p:cNvSpPr txBox="1"/>
          <p:nvPr/>
        </p:nvSpPr>
        <p:spPr>
          <a:xfrm flipH="1">
            <a:off x="1245024" y="1904030"/>
            <a:ext cx="73615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2012</a:t>
            </a:r>
          </a:p>
        </p:txBody>
      </p:sp>
      <p:sp>
        <p:nvSpPr>
          <p:cNvPr id="106" name="ZoneTexte 105">
            <a:extLst>
              <a:ext uri="{FF2B5EF4-FFF2-40B4-BE49-F238E27FC236}">
                <a16:creationId xmlns:a16="http://schemas.microsoft.com/office/drawing/2014/main" id="{92C1DF75-BA3C-4CA8-95D4-3D57D527E026}"/>
              </a:ext>
            </a:extLst>
          </p:cNvPr>
          <p:cNvSpPr txBox="1"/>
          <p:nvPr/>
        </p:nvSpPr>
        <p:spPr>
          <a:xfrm flipH="1">
            <a:off x="10781256" y="1904030"/>
            <a:ext cx="41795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21</a:t>
            </a:r>
          </a:p>
        </p:txBody>
      </p:sp>
      <p:sp>
        <p:nvSpPr>
          <p:cNvPr id="107" name="ZoneTexte 106">
            <a:extLst>
              <a:ext uri="{FF2B5EF4-FFF2-40B4-BE49-F238E27FC236}">
                <a16:creationId xmlns:a16="http://schemas.microsoft.com/office/drawing/2014/main" id="{DB560684-80FE-4A5D-970D-B6D38BDCED69}"/>
              </a:ext>
            </a:extLst>
          </p:cNvPr>
          <p:cNvSpPr txBox="1"/>
          <p:nvPr/>
        </p:nvSpPr>
        <p:spPr>
          <a:xfrm flipH="1">
            <a:off x="2491718" y="1904030"/>
            <a:ext cx="419769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13</a:t>
            </a:r>
          </a:p>
        </p:txBody>
      </p:sp>
      <p:sp>
        <p:nvSpPr>
          <p:cNvPr id="108" name="ZoneTexte 107">
            <a:extLst>
              <a:ext uri="{FF2B5EF4-FFF2-40B4-BE49-F238E27FC236}">
                <a16:creationId xmlns:a16="http://schemas.microsoft.com/office/drawing/2014/main" id="{C61F3B95-CB10-4DE4-A069-1875E43B69A9}"/>
              </a:ext>
            </a:extLst>
          </p:cNvPr>
          <p:cNvSpPr txBox="1"/>
          <p:nvPr/>
        </p:nvSpPr>
        <p:spPr>
          <a:xfrm flipH="1">
            <a:off x="3590991" y="1904030"/>
            <a:ext cx="43467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14</a:t>
            </a:r>
          </a:p>
        </p:txBody>
      </p:sp>
      <p:sp>
        <p:nvSpPr>
          <p:cNvPr id="109" name="ZoneTexte 108">
            <a:extLst>
              <a:ext uri="{FF2B5EF4-FFF2-40B4-BE49-F238E27FC236}">
                <a16:creationId xmlns:a16="http://schemas.microsoft.com/office/drawing/2014/main" id="{B80526AC-5263-4D1C-A108-51DEDCBCC164}"/>
              </a:ext>
            </a:extLst>
          </p:cNvPr>
          <p:cNvSpPr txBox="1"/>
          <p:nvPr/>
        </p:nvSpPr>
        <p:spPr>
          <a:xfrm flipH="1">
            <a:off x="4671710" y="1904030"/>
            <a:ext cx="42373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15</a:t>
            </a:r>
          </a:p>
        </p:txBody>
      </p:sp>
      <p:sp>
        <p:nvSpPr>
          <p:cNvPr id="117" name="ZoneTexte 116">
            <a:extLst>
              <a:ext uri="{FF2B5EF4-FFF2-40B4-BE49-F238E27FC236}">
                <a16:creationId xmlns:a16="http://schemas.microsoft.com/office/drawing/2014/main" id="{1FE6AD7B-D280-464A-9733-417EA96682D4}"/>
              </a:ext>
            </a:extLst>
          </p:cNvPr>
          <p:cNvSpPr txBox="1"/>
          <p:nvPr/>
        </p:nvSpPr>
        <p:spPr>
          <a:xfrm flipH="1">
            <a:off x="5714315" y="1904030"/>
            <a:ext cx="434002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16</a:t>
            </a:r>
          </a:p>
        </p:txBody>
      </p:sp>
      <p:sp>
        <p:nvSpPr>
          <p:cNvPr id="118" name="ZoneTexte 117">
            <a:extLst>
              <a:ext uri="{FF2B5EF4-FFF2-40B4-BE49-F238E27FC236}">
                <a16:creationId xmlns:a16="http://schemas.microsoft.com/office/drawing/2014/main" id="{034F41AD-B906-49B0-9436-A73C39E421EF}"/>
              </a:ext>
            </a:extLst>
          </p:cNvPr>
          <p:cNvSpPr txBox="1"/>
          <p:nvPr/>
        </p:nvSpPr>
        <p:spPr>
          <a:xfrm flipH="1">
            <a:off x="6755106" y="1904030"/>
            <a:ext cx="44537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17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62A07399-B52A-41FE-A56A-205D6DF69E7E}"/>
              </a:ext>
            </a:extLst>
          </p:cNvPr>
          <p:cNvSpPr txBox="1"/>
          <p:nvPr/>
        </p:nvSpPr>
        <p:spPr>
          <a:xfrm flipH="1">
            <a:off x="7754810" y="1904030"/>
            <a:ext cx="43666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18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82FF9B18-F434-4320-AA67-29CB38F7B4D7}"/>
              </a:ext>
            </a:extLst>
          </p:cNvPr>
          <p:cNvSpPr txBox="1"/>
          <p:nvPr/>
        </p:nvSpPr>
        <p:spPr>
          <a:xfrm flipH="1">
            <a:off x="8811997" y="1904030"/>
            <a:ext cx="417961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19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7078804D-79C7-46B4-80E6-4EC3B9FE0FC9}"/>
              </a:ext>
            </a:extLst>
          </p:cNvPr>
          <p:cNvSpPr txBox="1"/>
          <p:nvPr/>
        </p:nvSpPr>
        <p:spPr>
          <a:xfrm flipH="1">
            <a:off x="9778057" y="1904030"/>
            <a:ext cx="41796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20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F98C55C8-9C50-4CF5-8981-88C7208BD612}"/>
              </a:ext>
            </a:extLst>
          </p:cNvPr>
          <p:cNvSpPr txBox="1"/>
          <p:nvPr/>
        </p:nvSpPr>
        <p:spPr>
          <a:xfrm flipH="1">
            <a:off x="11414124" y="1879717"/>
            <a:ext cx="66525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/>
              <a:t>2022</a:t>
            </a:r>
          </a:p>
        </p:txBody>
      </p:sp>
      <p:sp>
        <p:nvSpPr>
          <p:cNvPr id="53" name="ZoneTexte 52">
            <a:extLst>
              <a:ext uri="{FF2B5EF4-FFF2-40B4-BE49-F238E27FC236}">
                <a16:creationId xmlns:a16="http://schemas.microsoft.com/office/drawing/2014/main" id="{91FEDA34-5F18-5319-5587-E955EB8572FE}"/>
              </a:ext>
            </a:extLst>
          </p:cNvPr>
          <p:cNvSpPr txBox="1"/>
          <p:nvPr/>
        </p:nvSpPr>
        <p:spPr>
          <a:xfrm>
            <a:off x="86205" y="1491047"/>
            <a:ext cx="1305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Galaxy SIII</a:t>
            </a:r>
          </a:p>
        </p:txBody>
      </p:sp>
      <p:sp>
        <p:nvSpPr>
          <p:cNvPr id="60" name="ZoneTexte 59">
            <a:extLst>
              <a:ext uri="{FF2B5EF4-FFF2-40B4-BE49-F238E27FC236}">
                <a16:creationId xmlns:a16="http://schemas.microsoft.com/office/drawing/2014/main" id="{7308C76E-529F-3F0E-7E86-C70B25FBBE55}"/>
              </a:ext>
            </a:extLst>
          </p:cNvPr>
          <p:cNvSpPr txBox="1"/>
          <p:nvPr/>
        </p:nvSpPr>
        <p:spPr>
          <a:xfrm>
            <a:off x="8212095" y="5316142"/>
            <a:ext cx="1557827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Livebox 5</a:t>
            </a:r>
          </a:p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(Éco-conçue)</a:t>
            </a:r>
          </a:p>
        </p:txBody>
      </p:sp>
      <p:sp>
        <p:nvSpPr>
          <p:cNvPr id="68" name="ZoneTexte 67">
            <a:extLst>
              <a:ext uri="{FF2B5EF4-FFF2-40B4-BE49-F238E27FC236}">
                <a16:creationId xmlns:a16="http://schemas.microsoft.com/office/drawing/2014/main" id="{DEB0A040-4595-E94A-DC53-C095524340BF}"/>
              </a:ext>
            </a:extLst>
          </p:cNvPr>
          <p:cNvSpPr txBox="1"/>
          <p:nvPr/>
        </p:nvSpPr>
        <p:spPr>
          <a:xfrm>
            <a:off x="2132025" y="1474354"/>
            <a:ext cx="11534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Xbox1</a:t>
            </a:r>
          </a:p>
        </p:txBody>
      </p:sp>
      <p:sp>
        <p:nvSpPr>
          <p:cNvPr id="57" name="ZoneTexte 56">
            <a:extLst>
              <a:ext uri="{FF2B5EF4-FFF2-40B4-BE49-F238E27FC236}">
                <a16:creationId xmlns:a16="http://schemas.microsoft.com/office/drawing/2014/main" id="{E113E437-0808-4AE1-2C9F-FE19330E6B0C}"/>
              </a:ext>
            </a:extLst>
          </p:cNvPr>
          <p:cNvSpPr txBox="1"/>
          <p:nvPr/>
        </p:nvSpPr>
        <p:spPr>
          <a:xfrm>
            <a:off x="9381495" y="1053236"/>
            <a:ext cx="131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26 Milliards d’objets connectés</a:t>
            </a:r>
          </a:p>
        </p:txBody>
      </p:sp>
      <p:sp>
        <p:nvSpPr>
          <p:cNvPr id="51" name="ZoneTexte 50">
            <a:extLst>
              <a:ext uri="{FF2B5EF4-FFF2-40B4-BE49-F238E27FC236}">
                <a16:creationId xmlns:a16="http://schemas.microsoft.com/office/drawing/2014/main" id="{DBBC0387-8D41-E4F5-5395-66943BE1B7BF}"/>
              </a:ext>
            </a:extLst>
          </p:cNvPr>
          <p:cNvSpPr txBox="1"/>
          <p:nvPr/>
        </p:nvSpPr>
        <p:spPr>
          <a:xfrm>
            <a:off x="10705994" y="5316142"/>
            <a:ext cx="1463612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Livebox 6</a:t>
            </a:r>
          </a:p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(Éco-conçue)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5E1B9BF-1300-5B5E-A4D0-1E575DFBF5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538" y="311718"/>
            <a:ext cx="508891" cy="421267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3C4A73CA-E35F-C7FF-BB5F-0B1BAFFABB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3083" y="288729"/>
            <a:ext cx="492638" cy="372418"/>
          </a:xfrm>
          <a:prstGeom prst="rect">
            <a:avLst/>
          </a:prstGeom>
        </p:spPr>
      </p:pic>
      <p:pic>
        <p:nvPicPr>
          <p:cNvPr id="39" name="Image 38">
            <a:extLst>
              <a:ext uri="{FF2B5EF4-FFF2-40B4-BE49-F238E27FC236}">
                <a16:creationId xmlns:a16="http://schemas.microsoft.com/office/drawing/2014/main" id="{6E0C220B-125C-4C14-8D44-D509E25305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8280" y="4985073"/>
            <a:ext cx="796667" cy="355744"/>
          </a:xfrm>
          <a:prstGeom prst="rect">
            <a:avLst/>
          </a:prstGeom>
          <a:solidFill>
            <a:srgbClr val="FF9933"/>
          </a:solidFill>
        </p:spPr>
      </p:pic>
      <p:pic>
        <p:nvPicPr>
          <p:cNvPr id="67" name="Image 66">
            <a:extLst>
              <a:ext uri="{FF2B5EF4-FFF2-40B4-BE49-F238E27FC236}">
                <a16:creationId xmlns:a16="http://schemas.microsoft.com/office/drawing/2014/main" id="{6F4C08A2-E8F0-70F1-E6D5-36AEE98A98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30452" y="4596574"/>
            <a:ext cx="756847" cy="78264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A83DE65C-62E0-55E0-39A7-0CB91F52D7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4910" y="935363"/>
            <a:ext cx="391856" cy="60354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44349E4E-78C7-0F05-9F0D-BF3BBAD3A6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87915" y="1110792"/>
            <a:ext cx="508825" cy="47702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249546A2-AE90-B7FC-91BD-F548CDB11B94}"/>
              </a:ext>
            </a:extLst>
          </p:cNvPr>
          <p:cNvSpPr txBox="1"/>
          <p:nvPr/>
        </p:nvSpPr>
        <p:spPr>
          <a:xfrm>
            <a:off x="948089" y="1634538"/>
            <a:ext cx="13055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Raspberry Pi</a:t>
            </a:r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CCA1030A-09FB-7E25-FB64-763F63F437DB}"/>
              </a:ext>
            </a:extLst>
          </p:cNvPr>
          <p:cNvSpPr txBox="1"/>
          <p:nvPr/>
        </p:nvSpPr>
        <p:spPr>
          <a:xfrm>
            <a:off x="2222415" y="662366"/>
            <a:ext cx="1090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Playstation4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E248B48A-000F-762B-C967-BA66E9A797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2213" y="1057745"/>
            <a:ext cx="539631" cy="459953"/>
          </a:xfrm>
          <a:prstGeom prst="rect">
            <a:avLst/>
          </a:prstGeom>
        </p:spPr>
      </p:pic>
      <p:pic>
        <p:nvPicPr>
          <p:cNvPr id="33" name="Image 32">
            <a:extLst>
              <a:ext uri="{FF2B5EF4-FFF2-40B4-BE49-F238E27FC236}">
                <a16:creationId xmlns:a16="http://schemas.microsoft.com/office/drawing/2014/main" id="{33D8222A-A4CF-1E88-B6EA-0BE572FD4E3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2749" y="925069"/>
            <a:ext cx="377689" cy="417747"/>
          </a:xfrm>
          <a:prstGeom prst="rect">
            <a:avLst/>
          </a:prstGeom>
        </p:spPr>
      </p:pic>
      <p:pic>
        <p:nvPicPr>
          <p:cNvPr id="38" name="Image 37">
            <a:extLst>
              <a:ext uri="{FF2B5EF4-FFF2-40B4-BE49-F238E27FC236}">
                <a16:creationId xmlns:a16="http://schemas.microsoft.com/office/drawing/2014/main" id="{FE7FCC0A-F341-1C57-8228-7D399C8553C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38309" y="1362614"/>
            <a:ext cx="659257" cy="254996"/>
          </a:xfrm>
          <a:prstGeom prst="rect">
            <a:avLst/>
          </a:prstGeom>
        </p:spPr>
      </p:pic>
      <p:pic>
        <p:nvPicPr>
          <p:cNvPr id="86" name="Image 85">
            <a:extLst>
              <a:ext uri="{FF2B5EF4-FFF2-40B4-BE49-F238E27FC236}">
                <a16:creationId xmlns:a16="http://schemas.microsoft.com/office/drawing/2014/main" id="{C0B36394-7900-985D-ACA1-7E6234C252F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458192" y="791682"/>
            <a:ext cx="540735" cy="551134"/>
          </a:xfrm>
          <a:prstGeom prst="rect">
            <a:avLst/>
          </a:prstGeom>
        </p:spPr>
      </p:pic>
      <p:pic>
        <p:nvPicPr>
          <p:cNvPr id="89" name="Image 88">
            <a:extLst>
              <a:ext uri="{FF2B5EF4-FFF2-40B4-BE49-F238E27FC236}">
                <a16:creationId xmlns:a16="http://schemas.microsoft.com/office/drawing/2014/main" id="{F6760B56-7266-8A1D-1FBF-A56DD2D737D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183273" y="1421984"/>
            <a:ext cx="1019175" cy="228600"/>
          </a:xfrm>
          <a:prstGeom prst="rect">
            <a:avLst/>
          </a:prstGeom>
        </p:spPr>
      </p:pic>
      <p:pic>
        <p:nvPicPr>
          <p:cNvPr id="91" name="Image 90">
            <a:extLst>
              <a:ext uri="{FF2B5EF4-FFF2-40B4-BE49-F238E27FC236}">
                <a16:creationId xmlns:a16="http://schemas.microsoft.com/office/drawing/2014/main" id="{1715929D-FFB7-C4CB-0BC1-E5EAECD3E81A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562340" y="1272635"/>
            <a:ext cx="858748" cy="232881"/>
          </a:xfrm>
          <a:prstGeom prst="rect">
            <a:avLst/>
          </a:prstGeom>
        </p:spPr>
      </p:pic>
      <p:pic>
        <p:nvPicPr>
          <p:cNvPr id="92" name="Image 91">
            <a:extLst>
              <a:ext uri="{FF2B5EF4-FFF2-40B4-BE49-F238E27FC236}">
                <a16:creationId xmlns:a16="http://schemas.microsoft.com/office/drawing/2014/main" id="{58C89092-90BC-6C38-F567-806AF501525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733453" y="3948861"/>
            <a:ext cx="734752" cy="71053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4" name="ZoneTexte 93">
            <a:extLst>
              <a:ext uri="{FF2B5EF4-FFF2-40B4-BE49-F238E27FC236}">
                <a16:creationId xmlns:a16="http://schemas.microsoft.com/office/drawing/2014/main" id="{78AFBF34-E6A0-8036-9B7C-CF0812A3C95C}"/>
              </a:ext>
            </a:extLst>
          </p:cNvPr>
          <p:cNvSpPr txBox="1"/>
          <p:nvPr/>
        </p:nvSpPr>
        <p:spPr>
          <a:xfrm>
            <a:off x="2722871" y="4598938"/>
            <a:ext cx="1305502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Démos 4K</a:t>
            </a:r>
          </a:p>
        </p:txBody>
      </p:sp>
      <p:pic>
        <p:nvPicPr>
          <p:cNvPr id="97" name="Image 96">
            <a:extLst>
              <a:ext uri="{FF2B5EF4-FFF2-40B4-BE49-F238E27FC236}">
                <a16:creationId xmlns:a16="http://schemas.microsoft.com/office/drawing/2014/main" id="{D9CC9073-6F6B-91D0-2AC8-CFF40EF30678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17860" y="3923406"/>
            <a:ext cx="353659" cy="648375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98" name="ZoneTexte 97">
            <a:extLst>
              <a:ext uri="{FF2B5EF4-FFF2-40B4-BE49-F238E27FC236}">
                <a16:creationId xmlns:a16="http://schemas.microsoft.com/office/drawing/2014/main" id="{52A12AF6-9B0E-8AC7-AFC7-E405266D6BCB}"/>
              </a:ext>
            </a:extLst>
          </p:cNvPr>
          <p:cNvSpPr txBox="1"/>
          <p:nvPr/>
        </p:nvSpPr>
        <p:spPr>
          <a:xfrm>
            <a:off x="194400" y="4569938"/>
            <a:ext cx="1466733" cy="5847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Visite 3D du</a:t>
            </a:r>
          </a:p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Louvre Lens</a:t>
            </a:r>
          </a:p>
        </p:txBody>
      </p:sp>
      <p:pic>
        <p:nvPicPr>
          <p:cNvPr id="110" name="Image 109">
            <a:extLst>
              <a:ext uri="{FF2B5EF4-FFF2-40B4-BE49-F238E27FC236}">
                <a16:creationId xmlns:a16="http://schemas.microsoft.com/office/drawing/2014/main" id="{27AA75AE-5160-E91C-F831-8C26CFE295E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62143" y="380447"/>
            <a:ext cx="941046" cy="431313"/>
          </a:xfrm>
          <a:prstGeom prst="rect">
            <a:avLst/>
          </a:prstGeom>
        </p:spPr>
      </p:pic>
      <p:pic>
        <p:nvPicPr>
          <p:cNvPr id="112" name="Image 111">
            <a:extLst>
              <a:ext uri="{FF2B5EF4-FFF2-40B4-BE49-F238E27FC236}">
                <a16:creationId xmlns:a16="http://schemas.microsoft.com/office/drawing/2014/main" id="{FF78713C-1BFC-03D7-0CC3-07CBE2CBA1D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34113" y="811760"/>
            <a:ext cx="714669" cy="226552"/>
          </a:xfrm>
          <a:prstGeom prst="rect">
            <a:avLst/>
          </a:prstGeom>
        </p:spPr>
      </p:pic>
      <p:pic>
        <p:nvPicPr>
          <p:cNvPr id="114" name="Image 113">
            <a:extLst>
              <a:ext uri="{FF2B5EF4-FFF2-40B4-BE49-F238E27FC236}">
                <a16:creationId xmlns:a16="http://schemas.microsoft.com/office/drawing/2014/main" id="{8BD85AFD-D6CA-1BA3-BB2D-302E7620BFF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716059" y="823735"/>
            <a:ext cx="667339" cy="437600"/>
          </a:xfrm>
          <a:prstGeom prst="rect">
            <a:avLst/>
          </a:prstGeom>
        </p:spPr>
      </p:pic>
      <p:sp>
        <p:nvSpPr>
          <p:cNvPr id="115" name="ZoneTexte 114">
            <a:extLst>
              <a:ext uri="{FF2B5EF4-FFF2-40B4-BE49-F238E27FC236}">
                <a16:creationId xmlns:a16="http://schemas.microsoft.com/office/drawing/2014/main" id="{8467D0E1-2D5D-586F-B12C-D0CEF00C8BDB}"/>
              </a:ext>
            </a:extLst>
          </p:cNvPr>
          <p:cNvSpPr txBox="1"/>
          <p:nvPr/>
        </p:nvSpPr>
        <p:spPr>
          <a:xfrm>
            <a:off x="8509718" y="1253780"/>
            <a:ext cx="10800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Oculus </a:t>
            </a:r>
            <a:r>
              <a:rPr lang="fr-FR" sz="1200" dirty="0" err="1">
                <a:latin typeface="Helvetica 55 Roman" panose="020B0604020202020204" pitchFamily="34" charset="0"/>
              </a:rPr>
              <a:t>Quest</a:t>
            </a:r>
            <a:r>
              <a:rPr lang="fr-FR" sz="1200" dirty="0">
                <a:latin typeface="Helvetica 55 Roman" panose="020B0604020202020204" pitchFamily="34" charset="0"/>
              </a:rPr>
              <a:t> 1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A5A8085-BFB2-8FDA-DB27-990FC35ACEDE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244940" y="200800"/>
            <a:ext cx="823289" cy="393747"/>
          </a:xfrm>
          <a:prstGeom prst="rect">
            <a:avLst/>
          </a:prstGeom>
        </p:spPr>
      </p:pic>
      <p:sp>
        <p:nvSpPr>
          <p:cNvPr id="20" name="ZoneTexte 19">
            <a:extLst>
              <a:ext uri="{FF2B5EF4-FFF2-40B4-BE49-F238E27FC236}">
                <a16:creationId xmlns:a16="http://schemas.microsoft.com/office/drawing/2014/main" id="{63942900-1762-F560-B38B-5FD3FC265228}"/>
              </a:ext>
            </a:extLst>
          </p:cNvPr>
          <p:cNvSpPr txBox="1"/>
          <p:nvPr/>
        </p:nvSpPr>
        <p:spPr>
          <a:xfrm>
            <a:off x="967246" y="606332"/>
            <a:ext cx="1435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>
                <a:latin typeface="Helvetica 55 Roman" panose="020B0604020202020204" pitchFamily="34" charset="0"/>
              </a:rPr>
              <a:t>AlexNet</a:t>
            </a:r>
            <a:endParaRPr lang="fr-FR" sz="1200" dirty="0">
              <a:latin typeface="Helvetica 55 Roman" panose="020B0604020202020204" pitchFamily="34" charset="0"/>
            </a:endParaRPr>
          </a:p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(</a:t>
            </a:r>
            <a:r>
              <a:rPr lang="fr-FR" sz="1200" dirty="0" err="1">
                <a:latin typeface="Helvetica 55 Roman" panose="020B0604020202020204" pitchFamily="34" charset="0"/>
              </a:rPr>
              <a:t>Deep</a:t>
            </a:r>
            <a:r>
              <a:rPr lang="fr-FR" sz="1200" dirty="0">
                <a:latin typeface="Helvetica 55 Roman" panose="020B0604020202020204" pitchFamily="34" charset="0"/>
              </a:rPr>
              <a:t> Learning)</a:t>
            </a:r>
          </a:p>
        </p:txBody>
      </p:sp>
      <p:pic>
        <p:nvPicPr>
          <p:cNvPr id="29" name="Image 28">
            <a:extLst>
              <a:ext uri="{FF2B5EF4-FFF2-40B4-BE49-F238E27FC236}">
                <a16:creationId xmlns:a16="http://schemas.microsoft.com/office/drawing/2014/main" id="{72BD84F1-777A-92F6-687C-7E2E0A6A34B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45806" y="3692613"/>
            <a:ext cx="471919" cy="50204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F6E9B69C-3C90-59EA-5D91-DEDD7607AB32}"/>
              </a:ext>
            </a:extLst>
          </p:cNvPr>
          <p:cNvSpPr txBox="1"/>
          <p:nvPr/>
        </p:nvSpPr>
        <p:spPr>
          <a:xfrm>
            <a:off x="1013023" y="4148337"/>
            <a:ext cx="181512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IA/ Reco faciale</a:t>
            </a: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FD135E5C-5AAF-AE62-7FF9-0EF9168D47DB}"/>
              </a:ext>
            </a:extLst>
          </p:cNvPr>
          <p:cNvSpPr txBox="1"/>
          <p:nvPr/>
        </p:nvSpPr>
        <p:spPr>
          <a:xfrm>
            <a:off x="4890239" y="3947129"/>
            <a:ext cx="1906587" cy="58477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IA/ challenge </a:t>
            </a:r>
          </a:p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estimation âge</a:t>
            </a:r>
          </a:p>
        </p:txBody>
      </p:sp>
      <p:pic>
        <p:nvPicPr>
          <p:cNvPr id="69" name="Image 68">
            <a:extLst>
              <a:ext uri="{FF2B5EF4-FFF2-40B4-BE49-F238E27FC236}">
                <a16:creationId xmlns:a16="http://schemas.microsoft.com/office/drawing/2014/main" id="{AB756809-69C9-DD76-2A24-175C6ADC6F2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5290289" y="3588391"/>
            <a:ext cx="1238441" cy="45221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74" name="ZoneTexte 73">
            <a:extLst>
              <a:ext uri="{FF2B5EF4-FFF2-40B4-BE49-F238E27FC236}">
                <a16:creationId xmlns:a16="http://schemas.microsoft.com/office/drawing/2014/main" id="{990C7903-7A5B-5CC5-028D-E0E2C23908A1}"/>
              </a:ext>
            </a:extLst>
          </p:cNvPr>
          <p:cNvSpPr txBox="1"/>
          <p:nvPr/>
        </p:nvSpPr>
        <p:spPr>
          <a:xfrm>
            <a:off x="5384472" y="5441930"/>
            <a:ext cx="1267093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Livebox 4</a:t>
            </a:r>
          </a:p>
        </p:txBody>
      </p:sp>
      <p:pic>
        <p:nvPicPr>
          <p:cNvPr id="85" name="Image 84">
            <a:extLst>
              <a:ext uri="{FF2B5EF4-FFF2-40B4-BE49-F238E27FC236}">
                <a16:creationId xmlns:a16="http://schemas.microsoft.com/office/drawing/2014/main" id="{7A43E2DE-8C3D-D8EF-B352-4B24A691D4A5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589782" y="1016893"/>
            <a:ext cx="586125" cy="536054"/>
          </a:xfrm>
          <a:prstGeom prst="rect">
            <a:avLst/>
          </a:prstGeom>
          <a:solidFill>
            <a:srgbClr val="FF9933"/>
          </a:solidFill>
        </p:spPr>
      </p:pic>
      <p:pic>
        <p:nvPicPr>
          <p:cNvPr id="90" name="Image 89">
            <a:extLst>
              <a:ext uri="{FF2B5EF4-FFF2-40B4-BE49-F238E27FC236}">
                <a16:creationId xmlns:a16="http://schemas.microsoft.com/office/drawing/2014/main" id="{5EB7A230-E2FA-8D18-DE87-2D96849403E3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378854" y="4975809"/>
            <a:ext cx="1311025" cy="435359"/>
          </a:xfrm>
          <a:prstGeom prst="rect">
            <a:avLst/>
          </a:prstGeom>
          <a:solidFill>
            <a:srgbClr val="FF9933"/>
          </a:solidFill>
        </p:spPr>
      </p:pic>
      <p:pic>
        <p:nvPicPr>
          <p:cNvPr id="111" name="Image 110">
            <a:extLst>
              <a:ext uri="{FF2B5EF4-FFF2-40B4-BE49-F238E27FC236}">
                <a16:creationId xmlns:a16="http://schemas.microsoft.com/office/drawing/2014/main" id="{ED74F990-A498-53C4-EE30-48F491890F8F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473734" y="3634508"/>
            <a:ext cx="1286164" cy="525814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113" name="ZoneTexte 112">
            <a:extLst>
              <a:ext uri="{FF2B5EF4-FFF2-40B4-BE49-F238E27FC236}">
                <a16:creationId xmlns:a16="http://schemas.microsoft.com/office/drawing/2014/main" id="{1E474E04-F0A3-5C0D-FDDD-342A3CDAD855}"/>
              </a:ext>
            </a:extLst>
          </p:cNvPr>
          <p:cNvSpPr txBox="1"/>
          <p:nvPr/>
        </p:nvSpPr>
        <p:spPr>
          <a:xfrm>
            <a:off x="8233525" y="4098640"/>
            <a:ext cx="1729816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COBALT Speech-To-</a:t>
            </a:r>
            <a:r>
              <a:rPr lang="fr-FR" sz="1600" dirty="0" err="1">
                <a:latin typeface="Helvetica 65 Medium" panose="020B0604020202020204" pitchFamily="34" charset="0"/>
              </a:rPr>
              <a:t>Text</a:t>
            </a:r>
            <a:endParaRPr lang="fr-FR" sz="1600" dirty="0">
              <a:latin typeface="Helvetica 65 Medium" panose="020B0604020202020204" pitchFamily="34" charset="0"/>
            </a:endParaRPr>
          </a:p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(3900, OBS)</a:t>
            </a:r>
          </a:p>
        </p:txBody>
      </p:sp>
      <p:pic>
        <p:nvPicPr>
          <p:cNvPr id="37" name="Image 36">
            <a:extLst>
              <a:ext uri="{FF2B5EF4-FFF2-40B4-BE49-F238E27FC236}">
                <a16:creationId xmlns:a16="http://schemas.microsoft.com/office/drawing/2014/main" id="{EFF08AF5-BB47-2DC6-ED2A-29B45544B9C6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61298" y="4816391"/>
            <a:ext cx="961981" cy="528561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sp>
        <p:nvSpPr>
          <p:cNvPr id="47" name="ZoneTexte 46">
            <a:extLst>
              <a:ext uri="{FF2B5EF4-FFF2-40B4-BE49-F238E27FC236}">
                <a16:creationId xmlns:a16="http://schemas.microsoft.com/office/drawing/2014/main" id="{1BCFAD92-4891-124D-1BE5-D056A4E0A7E7}"/>
              </a:ext>
            </a:extLst>
          </p:cNvPr>
          <p:cNvSpPr txBox="1"/>
          <p:nvPr/>
        </p:nvSpPr>
        <p:spPr>
          <a:xfrm>
            <a:off x="1515648" y="5314419"/>
            <a:ext cx="1555174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Livebox Play 3</a:t>
            </a:r>
          </a:p>
          <a:p>
            <a:pPr algn="ctr"/>
            <a:r>
              <a:rPr lang="fr-FR" sz="1600" dirty="0">
                <a:latin typeface="Helvetica 65 Medium" panose="020B0604020202020204" pitchFamily="34" charset="0"/>
              </a:rPr>
              <a:t>Décodeur TV</a:t>
            </a:r>
          </a:p>
        </p:txBody>
      </p:sp>
      <p:pic>
        <p:nvPicPr>
          <p:cNvPr id="72" name="Image 71">
            <a:extLst>
              <a:ext uri="{FF2B5EF4-FFF2-40B4-BE49-F238E27FC236}">
                <a16:creationId xmlns:a16="http://schemas.microsoft.com/office/drawing/2014/main" id="{1E65E67D-F2F4-B330-5437-173693631E0E}"/>
              </a:ext>
            </a:extLst>
      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31520" y="599687"/>
            <a:ext cx="771743" cy="473923"/>
          </a:xfrm>
          <a:prstGeom prst="rect">
            <a:avLst/>
          </a:prstGeom>
        </p:spPr>
      </p:pic>
      <p:sp>
        <p:nvSpPr>
          <p:cNvPr id="101" name="Flèche : droite 100">
            <a:extLst>
              <a:ext uri="{FF2B5EF4-FFF2-40B4-BE49-F238E27FC236}">
                <a16:creationId xmlns:a16="http://schemas.microsoft.com/office/drawing/2014/main" id="{D517954B-CE80-44F2-B520-B363D25BB824}"/>
              </a:ext>
            </a:extLst>
          </p:cNvPr>
          <p:cNvSpPr/>
          <p:nvPr/>
        </p:nvSpPr>
        <p:spPr>
          <a:xfrm>
            <a:off x="0" y="2244912"/>
            <a:ext cx="12217400" cy="231588"/>
          </a:xfrm>
          <a:prstGeom prst="rightArrow">
            <a:avLst>
              <a:gd name="adj1" fmla="val 100000"/>
              <a:gd name="adj2" fmla="val 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highlight>
                <a:srgbClr val="FFFF00"/>
              </a:highlight>
            </a:endParaRPr>
          </a:p>
        </p:txBody>
      </p:sp>
      <p:sp>
        <p:nvSpPr>
          <p:cNvPr id="122" name="ZoneTexte 121">
            <a:extLst>
              <a:ext uri="{FF2B5EF4-FFF2-40B4-BE49-F238E27FC236}">
                <a16:creationId xmlns:a16="http://schemas.microsoft.com/office/drawing/2014/main" id="{CA107E97-3C88-4853-851E-07DFEA2A132C}"/>
              </a:ext>
            </a:extLst>
          </p:cNvPr>
          <p:cNvSpPr txBox="1"/>
          <p:nvPr/>
        </p:nvSpPr>
        <p:spPr>
          <a:xfrm rot="16200000">
            <a:off x="-946988" y="958458"/>
            <a:ext cx="2232559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bg1"/>
                </a:solidFill>
                <a:latin typeface="Helvetica 75 Bold" panose="020B0804020202020204" pitchFamily="34" charset="0"/>
              </a:rPr>
              <a:t>Le monde a changé ! 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797BD859-9717-41DD-8344-EED8DC508A8C}"/>
              </a:ext>
            </a:extLst>
          </p:cNvPr>
          <p:cNvSpPr txBox="1"/>
          <p:nvPr/>
        </p:nvSpPr>
        <p:spPr>
          <a:xfrm rot="16200000">
            <a:off x="-1539562" y="4002717"/>
            <a:ext cx="3395831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latin typeface="Helvetica 65 Medium" panose="020B0604020202020204" pitchFamily="34" charset="0"/>
              </a:rPr>
              <a:t>On y a contribué !</a:t>
            </a:r>
          </a:p>
        </p:txBody>
      </p:sp>
      <p:sp>
        <p:nvSpPr>
          <p:cNvPr id="124" name="Ellipse 123">
            <a:extLst>
              <a:ext uri="{FF2B5EF4-FFF2-40B4-BE49-F238E27FC236}">
                <a16:creationId xmlns:a16="http://schemas.microsoft.com/office/drawing/2014/main" id="{39F9AE71-AF45-46A0-B9CD-5A1A776A2D60}"/>
              </a:ext>
            </a:extLst>
          </p:cNvPr>
          <p:cNvSpPr/>
          <p:nvPr/>
        </p:nvSpPr>
        <p:spPr>
          <a:xfrm flipH="1">
            <a:off x="1493834" y="2237386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5" name="Ellipse 124">
            <a:extLst>
              <a:ext uri="{FF2B5EF4-FFF2-40B4-BE49-F238E27FC236}">
                <a16:creationId xmlns:a16="http://schemas.microsoft.com/office/drawing/2014/main" id="{29FB1A84-C9F2-4B89-9A88-B7D15AA5542B}"/>
              </a:ext>
            </a:extLst>
          </p:cNvPr>
          <p:cNvSpPr/>
          <p:nvPr/>
        </p:nvSpPr>
        <p:spPr>
          <a:xfrm flipH="1">
            <a:off x="10920877" y="2258100"/>
            <a:ext cx="185997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6" name="Ellipse 125">
            <a:extLst>
              <a:ext uri="{FF2B5EF4-FFF2-40B4-BE49-F238E27FC236}">
                <a16:creationId xmlns:a16="http://schemas.microsoft.com/office/drawing/2014/main" id="{0AC8F676-E130-4428-A292-086B5856A723}"/>
              </a:ext>
            </a:extLst>
          </p:cNvPr>
          <p:cNvSpPr/>
          <p:nvPr/>
        </p:nvSpPr>
        <p:spPr>
          <a:xfrm flipH="1">
            <a:off x="2587143" y="2244014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7" name="Ellipse 126">
            <a:extLst>
              <a:ext uri="{FF2B5EF4-FFF2-40B4-BE49-F238E27FC236}">
                <a16:creationId xmlns:a16="http://schemas.microsoft.com/office/drawing/2014/main" id="{6EA681B1-F111-449C-B300-2AE2F7133470}"/>
              </a:ext>
            </a:extLst>
          </p:cNvPr>
          <p:cNvSpPr/>
          <p:nvPr/>
        </p:nvSpPr>
        <p:spPr>
          <a:xfrm flipH="1">
            <a:off x="3680108" y="2251540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8" name="Ellipse 127">
            <a:extLst>
              <a:ext uri="{FF2B5EF4-FFF2-40B4-BE49-F238E27FC236}">
                <a16:creationId xmlns:a16="http://schemas.microsoft.com/office/drawing/2014/main" id="{719CB4BD-3C70-41E2-A496-65ECBA68DA6B}"/>
              </a:ext>
            </a:extLst>
          </p:cNvPr>
          <p:cNvSpPr/>
          <p:nvPr/>
        </p:nvSpPr>
        <p:spPr>
          <a:xfrm flipH="1">
            <a:off x="5843533" y="2250638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9" name="Ellipse 128">
            <a:extLst>
              <a:ext uri="{FF2B5EF4-FFF2-40B4-BE49-F238E27FC236}">
                <a16:creationId xmlns:a16="http://schemas.microsoft.com/office/drawing/2014/main" id="{77545354-956C-4724-BCBB-EA4744DE949F}"/>
              </a:ext>
            </a:extLst>
          </p:cNvPr>
          <p:cNvSpPr/>
          <p:nvPr/>
        </p:nvSpPr>
        <p:spPr>
          <a:xfrm flipH="1">
            <a:off x="7837983" y="2244014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0" name="Ellipse 129">
            <a:extLst>
              <a:ext uri="{FF2B5EF4-FFF2-40B4-BE49-F238E27FC236}">
                <a16:creationId xmlns:a16="http://schemas.microsoft.com/office/drawing/2014/main" id="{B3179FA5-2796-4657-B6A6-1C56DE547135}"/>
              </a:ext>
            </a:extLst>
          </p:cNvPr>
          <p:cNvSpPr/>
          <p:nvPr/>
        </p:nvSpPr>
        <p:spPr>
          <a:xfrm flipH="1">
            <a:off x="8918034" y="2250642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Ellipse 130">
            <a:extLst>
              <a:ext uri="{FF2B5EF4-FFF2-40B4-BE49-F238E27FC236}">
                <a16:creationId xmlns:a16="http://schemas.microsoft.com/office/drawing/2014/main" id="{FA44D76D-B96A-40BC-94DB-8FE3BA4A2D93}"/>
              </a:ext>
            </a:extLst>
          </p:cNvPr>
          <p:cNvSpPr/>
          <p:nvPr/>
        </p:nvSpPr>
        <p:spPr>
          <a:xfrm flipH="1">
            <a:off x="4786669" y="2244014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2" name="Ellipse 131">
            <a:extLst>
              <a:ext uri="{FF2B5EF4-FFF2-40B4-BE49-F238E27FC236}">
                <a16:creationId xmlns:a16="http://schemas.microsoft.com/office/drawing/2014/main" id="{DC83EB1D-9602-454C-9101-A1153CC5E273}"/>
              </a:ext>
            </a:extLst>
          </p:cNvPr>
          <p:cNvSpPr/>
          <p:nvPr/>
        </p:nvSpPr>
        <p:spPr>
          <a:xfrm flipH="1">
            <a:off x="6883827" y="2244014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Ellipse 132">
            <a:extLst>
              <a:ext uri="{FF2B5EF4-FFF2-40B4-BE49-F238E27FC236}">
                <a16:creationId xmlns:a16="http://schemas.microsoft.com/office/drawing/2014/main" id="{2E3D71BE-E7FC-44A0-983A-D60013DA10B4}"/>
              </a:ext>
            </a:extLst>
          </p:cNvPr>
          <p:cNvSpPr/>
          <p:nvPr/>
        </p:nvSpPr>
        <p:spPr>
          <a:xfrm flipH="1">
            <a:off x="9904986" y="2232557"/>
            <a:ext cx="198782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5" name="Ellipse 134">
            <a:extLst>
              <a:ext uri="{FF2B5EF4-FFF2-40B4-BE49-F238E27FC236}">
                <a16:creationId xmlns:a16="http://schemas.microsoft.com/office/drawing/2014/main" id="{2FD10AB6-C623-4386-8AA6-0B97C127E371}"/>
              </a:ext>
            </a:extLst>
          </p:cNvPr>
          <p:cNvSpPr/>
          <p:nvPr/>
        </p:nvSpPr>
        <p:spPr>
          <a:xfrm flipH="1">
            <a:off x="11795706" y="2258100"/>
            <a:ext cx="185997" cy="21201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137" name="Groupe 136">
            <a:extLst>
              <a:ext uri="{FF2B5EF4-FFF2-40B4-BE49-F238E27FC236}">
                <a16:creationId xmlns:a16="http://schemas.microsoft.com/office/drawing/2014/main" id="{A51B3520-BA4F-46EB-B025-765BB626026E}"/>
              </a:ext>
            </a:extLst>
          </p:cNvPr>
          <p:cNvGrpSpPr/>
          <p:nvPr/>
        </p:nvGrpSpPr>
        <p:grpSpPr>
          <a:xfrm>
            <a:off x="130987" y="2501228"/>
            <a:ext cx="1273817" cy="1133280"/>
            <a:chOff x="5145413" y="3940191"/>
            <a:chExt cx="1504198" cy="561712"/>
          </a:xfrm>
        </p:grpSpPr>
        <p:sp>
          <p:nvSpPr>
            <p:cNvPr id="138" name="Cube 137">
              <a:extLst>
                <a:ext uri="{FF2B5EF4-FFF2-40B4-BE49-F238E27FC236}">
                  <a16:creationId xmlns:a16="http://schemas.microsoft.com/office/drawing/2014/main" id="{8B7F319F-B412-4A49-AD67-E0F229F9F153}"/>
                </a:ext>
              </a:extLst>
            </p:cNvPr>
            <p:cNvSpPr/>
            <p:nvPr/>
          </p:nvSpPr>
          <p:spPr>
            <a:xfrm>
              <a:off x="5419747" y="3940191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39" name="ZoneTexte 72">
              <a:extLst>
                <a:ext uri="{FF2B5EF4-FFF2-40B4-BE49-F238E27FC236}">
                  <a16:creationId xmlns:a16="http://schemas.microsoft.com/office/drawing/2014/main" id="{CF5BA5A8-4F9B-4DF7-8205-234328D21262}"/>
                </a:ext>
              </a:extLst>
            </p:cNvPr>
            <p:cNvSpPr txBox="1"/>
            <p:nvPr/>
          </p:nvSpPr>
          <p:spPr>
            <a:xfrm>
              <a:off x="5145413" y="4078547"/>
              <a:ext cx="1401081" cy="3953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latin typeface="Helvetica 65 Medium" panose="020B0604020202020204" pitchFamily="34" charset="0"/>
                </a:rPr>
                <a:t>MPEG Dash</a:t>
              </a:r>
            </a:p>
          </p:txBody>
        </p:sp>
      </p:grpSp>
      <p:grpSp>
        <p:nvGrpSpPr>
          <p:cNvPr id="140" name="Groupe 139">
            <a:extLst>
              <a:ext uri="{FF2B5EF4-FFF2-40B4-BE49-F238E27FC236}">
                <a16:creationId xmlns:a16="http://schemas.microsoft.com/office/drawing/2014/main" id="{49E01511-E57C-48E8-BA5F-A61FE18CAD76}"/>
              </a:ext>
            </a:extLst>
          </p:cNvPr>
          <p:cNvGrpSpPr/>
          <p:nvPr/>
        </p:nvGrpSpPr>
        <p:grpSpPr>
          <a:xfrm>
            <a:off x="6837025" y="2501229"/>
            <a:ext cx="1103767" cy="1031192"/>
            <a:chOff x="5143054" y="3939745"/>
            <a:chExt cx="1462734" cy="561712"/>
          </a:xfrm>
        </p:grpSpPr>
        <p:sp>
          <p:nvSpPr>
            <p:cNvPr id="141" name="Cube 140">
              <a:extLst>
                <a:ext uri="{FF2B5EF4-FFF2-40B4-BE49-F238E27FC236}">
                  <a16:creationId xmlns:a16="http://schemas.microsoft.com/office/drawing/2014/main" id="{61169864-6D3D-4314-B3C2-3D250266FD9F}"/>
                </a:ext>
              </a:extLst>
            </p:cNvPr>
            <p:cNvSpPr/>
            <p:nvPr/>
          </p:nvSpPr>
          <p:spPr>
            <a:xfrm>
              <a:off x="5375924" y="3939745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42" name="ZoneTexte 72">
              <a:extLst>
                <a:ext uri="{FF2B5EF4-FFF2-40B4-BE49-F238E27FC236}">
                  <a16:creationId xmlns:a16="http://schemas.microsoft.com/office/drawing/2014/main" id="{655E3A33-6EC4-4571-80F0-9EABA1CF2E78}"/>
                </a:ext>
              </a:extLst>
            </p:cNvPr>
            <p:cNvSpPr txBox="1"/>
            <p:nvPr/>
          </p:nvSpPr>
          <p:spPr>
            <a:xfrm>
              <a:off x="5143054" y="4133465"/>
              <a:ext cx="1401081" cy="24165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latin typeface="Helvetica 65 Medium" panose="020B0604020202020204" pitchFamily="34" charset="0"/>
                </a:rPr>
                <a:t>5G</a:t>
              </a:r>
            </a:p>
          </p:txBody>
        </p:sp>
      </p:grpSp>
      <p:pic>
        <p:nvPicPr>
          <p:cNvPr id="2050" name="Picture 2" descr="Download Dab Logo Png Transparent - Digital Audio Broadcasting Clipart ...">
            <a:extLst>
              <a:ext uri="{FF2B5EF4-FFF2-40B4-BE49-F238E27FC236}">
                <a16:creationId xmlns:a16="http://schemas.microsoft.com/office/drawing/2014/main" id="{A0AE8F12-D5C8-419C-AB1C-C44BE7E2A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457" y="385979"/>
            <a:ext cx="876386" cy="327258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  <p:grpSp>
        <p:nvGrpSpPr>
          <p:cNvPr id="147" name="Groupe 146">
            <a:extLst>
              <a:ext uri="{FF2B5EF4-FFF2-40B4-BE49-F238E27FC236}">
                <a16:creationId xmlns:a16="http://schemas.microsoft.com/office/drawing/2014/main" id="{396B90DB-73E3-4A2A-8753-0BA57B1E3219}"/>
              </a:ext>
            </a:extLst>
          </p:cNvPr>
          <p:cNvGrpSpPr/>
          <p:nvPr/>
        </p:nvGrpSpPr>
        <p:grpSpPr>
          <a:xfrm>
            <a:off x="3065405" y="2501229"/>
            <a:ext cx="1953473" cy="1081534"/>
            <a:chOff x="5216121" y="3939745"/>
            <a:chExt cx="1401081" cy="561712"/>
          </a:xfrm>
        </p:grpSpPr>
        <p:sp>
          <p:nvSpPr>
            <p:cNvPr id="148" name="Cube 147">
              <a:extLst>
                <a:ext uri="{FF2B5EF4-FFF2-40B4-BE49-F238E27FC236}">
                  <a16:creationId xmlns:a16="http://schemas.microsoft.com/office/drawing/2014/main" id="{F75D277B-6B35-4AB4-A52B-0523BBD7743A}"/>
                </a:ext>
              </a:extLst>
            </p:cNvPr>
            <p:cNvSpPr/>
            <p:nvPr/>
          </p:nvSpPr>
          <p:spPr>
            <a:xfrm>
              <a:off x="5375924" y="3939745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49" name="ZoneTexte 72">
              <a:extLst>
                <a:ext uri="{FF2B5EF4-FFF2-40B4-BE49-F238E27FC236}">
                  <a16:creationId xmlns:a16="http://schemas.microsoft.com/office/drawing/2014/main" id="{E7577365-BCF9-4009-AD77-376BD1AC4174}"/>
                </a:ext>
              </a:extLst>
            </p:cNvPr>
            <p:cNvSpPr txBox="1"/>
            <p:nvPr/>
          </p:nvSpPr>
          <p:spPr>
            <a:xfrm>
              <a:off x="5216121" y="4062550"/>
              <a:ext cx="1401081" cy="39796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latin typeface="Helvetica 65 Medium" panose="020B0604020202020204" pitchFamily="34" charset="0"/>
                </a:rPr>
                <a:t>Ultra-HD TV </a:t>
              </a:r>
            </a:p>
            <a:p>
              <a:pPr algn="ctr"/>
              <a:r>
                <a:rPr lang="fr-FR" sz="1600" dirty="0">
                  <a:latin typeface="Helvetica 65 Medium" panose="020B0604020202020204" pitchFamily="34" charset="0"/>
                </a:rPr>
                <a:t>(4K, HDR, HFR)</a:t>
              </a:r>
            </a:p>
          </p:txBody>
        </p:sp>
      </p:grpSp>
      <p:grpSp>
        <p:nvGrpSpPr>
          <p:cNvPr id="151" name="Groupe 150">
            <a:extLst>
              <a:ext uri="{FF2B5EF4-FFF2-40B4-BE49-F238E27FC236}">
                <a16:creationId xmlns:a16="http://schemas.microsoft.com/office/drawing/2014/main" id="{2825F3A1-82BC-49AF-9DA7-B9FAD4E3B734}"/>
              </a:ext>
            </a:extLst>
          </p:cNvPr>
          <p:cNvGrpSpPr/>
          <p:nvPr/>
        </p:nvGrpSpPr>
        <p:grpSpPr>
          <a:xfrm>
            <a:off x="1972699" y="2501228"/>
            <a:ext cx="1326835" cy="1120549"/>
            <a:chOff x="5185649" y="3939745"/>
            <a:chExt cx="1420139" cy="565885"/>
          </a:xfrm>
        </p:grpSpPr>
        <p:sp>
          <p:nvSpPr>
            <p:cNvPr id="152" name="Cube 151">
              <a:extLst>
                <a:ext uri="{FF2B5EF4-FFF2-40B4-BE49-F238E27FC236}">
                  <a16:creationId xmlns:a16="http://schemas.microsoft.com/office/drawing/2014/main" id="{F9DA8E3A-6F31-47C6-955E-5CD0EF814068}"/>
                </a:ext>
              </a:extLst>
            </p:cNvPr>
            <p:cNvSpPr/>
            <p:nvPr/>
          </p:nvSpPr>
          <p:spPr>
            <a:xfrm>
              <a:off x="5375924" y="3939745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53" name="ZoneTexte 72">
              <a:extLst>
                <a:ext uri="{FF2B5EF4-FFF2-40B4-BE49-F238E27FC236}">
                  <a16:creationId xmlns:a16="http://schemas.microsoft.com/office/drawing/2014/main" id="{1DEE1868-0E20-46C7-98D4-7A3F736D1E20}"/>
                </a:ext>
              </a:extLst>
            </p:cNvPr>
            <p:cNvSpPr txBox="1"/>
            <p:nvPr/>
          </p:nvSpPr>
          <p:spPr>
            <a:xfrm>
              <a:off x="5185649" y="4042187"/>
              <a:ext cx="1401081" cy="463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latin typeface="Helvetica 65 Medium" panose="020B0604020202020204" pitchFamily="34" charset="0"/>
                </a:rPr>
                <a:t>MPEG-4 HEVC</a:t>
              </a:r>
            </a:p>
          </p:txBody>
        </p:sp>
      </p:grpSp>
      <p:grpSp>
        <p:nvGrpSpPr>
          <p:cNvPr id="155" name="Groupe 154">
            <a:extLst>
              <a:ext uri="{FF2B5EF4-FFF2-40B4-BE49-F238E27FC236}">
                <a16:creationId xmlns:a16="http://schemas.microsoft.com/office/drawing/2014/main" id="{51AEA30D-0EBE-4717-B349-DF3AEFAE7924}"/>
              </a:ext>
            </a:extLst>
          </p:cNvPr>
          <p:cNvGrpSpPr/>
          <p:nvPr/>
        </p:nvGrpSpPr>
        <p:grpSpPr>
          <a:xfrm>
            <a:off x="10387824" y="2501228"/>
            <a:ext cx="1699625" cy="1027497"/>
            <a:chOff x="5236380" y="3939745"/>
            <a:chExt cx="1401081" cy="575443"/>
          </a:xfrm>
        </p:grpSpPr>
        <p:sp>
          <p:nvSpPr>
            <p:cNvPr id="156" name="Cube 155">
              <a:extLst>
                <a:ext uri="{FF2B5EF4-FFF2-40B4-BE49-F238E27FC236}">
                  <a16:creationId xmlns:a16="http://schemas.microsoft.com/office/drawing/2014/main" id="{0C01D9BD-CA60-45DC-8F6A-E6262D729D79}"/>
                </a:ext>
              </a:extLst>
            </p:cNvPr>
            <p:cNvSpPr/>
            <p:nvPr/>
          </p:nvSpPr>
          <p:spPr>
            <a:xfrm>
              <a:off x="5375924" y="3939745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57" name="ZoneTexte 72">
              <a:extLst>
                <a:ext uri="{FF2B5EF4-FFF2-40B4-BE49-F238E27FC236}">
                  <a16:creationId xmlns:a16="http://schemas.microsoft.com/office/drawing/2014/main" id="{BF76334E-387E-4D3B-B6B4-3780E41181E4}"/>
                </a:ext>
              </a:extLst>
            </p:cNvPr>
            <p:cNvSpPr txBox="1"/>
            <p:nvPr/>
          </p:nvSpPr>
          <p:spPr>
            <a:xfrm>
              <a:off x="5236380" y="4086052"/>
              <a:ext cx="1401081" cy="4291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 err="1">
                  <a:latin typeface="Helvetica 65 Medium" panose="020B0604020202020204" pitchFamily="34" charset="0"/>
                </a:rPr>
                <a:t>WiFi</a:t>
              </a:r>
              <a:r>
                <a:rPr lang="fr-FR" sz="1600" dirty="0">
                  <a:latin typeface="Helvetica 65 Medium" panose="020B0604020202020204" pitchFamily="34" charset="0"/>
                </a:rPr>
                <a:t> 6</a:t>
              </a:r>
            </a:p>
            <a:p>
              <a:pPr algn="ctr"/>
              <a:r>
                <a:rPr lang="fr-FR" sz="1600" dirty="0">
                  <a:latin typeface="Helvetica 65 Medium" panose="020B0604020202020204" pitchFamily="34" charset="0"/>
                </a:rPr>
                <a:t>(802.11.ax)</a:t>
              </a:r>
            </a:p>
          </p:txBody>
        </p:sp>
      </p:grpSp>
      <p:sp>
        <p:nvSpPr>
          <p:cNvPr id="162" name="ZoneTexte 161">
            <a:extLst>
              <a:ext uri="{FF2B5EF4-FFF2-40B4-BE49-F238E27FC236}">
                <a16:creationId xmlns:a16="http://schemas.microsoft.com/office/drawing/2014/main" id="{CCDB6BE8-471D-4492-95D0-49CBA486EB04}"/>
              </a:ext>
            </a:extLst>
          </p:cNvPr>
          <p:cNvSpPr txBox="1"/>
          <p:nvPr/>
        </p:nvSpPr>
        <p:spPr>
          <a:xfrm>
            <a:off x="3266608" y="1380251"/>
            <a:ext cx="1208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dirty="0">
                <a:latin typeface="Helvetica 55 Roman" panose="020B0604020202020204" pitchFamily="34" charset="0"/>
              </a:rPr>
              <a:t>IA Alpha GO</a:t>
            </a:r>
          </a:p>
        </p:txBody>
      </p:sp>
      <p:pic>
        <p:nvPicPr>
          <p:cNvPr id="2052" name="Picture 4" descr="Google's AI AlphaGo Beats World Champion at Go">
            <a:extLst>
              <a:ext uri="{FF2B5EF4-FFF2-40B4-BE49-F238E27FC236}">
                <a16:creationId xmlns:a16="http://schemas.microsoft.com/office/drawing/2014/main" id="{6E7BF45E-DDE0-48E7-870B-4C9101E87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49" y="1004027"/>
            <a:ext cx="800219" cy="400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D5C36503-89F6-417F-B4F2-3373D93212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722" y="379975"/>
            <a:ext cx="629214" cy="39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0" name="Groupe 99">
            <a:extLst>
              <a:ext uri="{FF2B5EF4-FFF2-40B4-BE49-F238E27FC236}">
                <a16:creationId xmlns:a16="http://schemas.microsoft.com/office/drawing/2014/main" id="{BD6357C8-9D76-4BCA-A7AD-23D88E36B95D}"/>
              </a:ext>
            </a:extLst>
          </p:cNvPr>
          <p:cNvGrpSpPr/>
          <p:nvPr/>
        </p:nvGrpSpPr>
        <p:grpSpPr>
          <a:xfrm>
            <a:off x="4770381" y="2501226"/>
            <a:ext cx="2251893" cy="1067445"/>
            <a:chOff x="5217754" y="3939745"/>
            <a:chExt cx="1401081" cy="561712"/>
          </a:xfrm>
        </p:grpSpPr>
        <p:sp>
          <p:nvSpPr>
            <p:cNvPr id="103" name="Cube 102">
              <a:extLst>
                <a:ext uri="{FF2B5EF4-FFF2-40B4-BE49-F238E27FC236}">
                  <a16:creationId xmlns:a16="http://schemas.microsoft.com/office/drawing/2014/main" id="{25C52F86-4E2A-4AC6-9280-1CF9F477C9C9}"/>
                </a:ext>
              </a:extLst>
            </p:cNvPr>
            <p:cNvSpPr/>
            <p:nvPr/>
          </p:nvSpPr>
          <p:spPr>
            <a:xfrm>
              <a:off x="5375924" y="3939745"/>
              <a:ext cx="1229864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04" name="ZoneTexte 72">
              <a:extLst>
                <a:ext uri="{FF2B5EF4-FFF2-40B4-BE49-F238E27FC236}">
                  <a16:creationId xmlns:a16="http://schemas.microsoft.com/office/drawing/2014/main" id="{4B4FA43C-4F48-43F8-95D4-3BCBCC002899}"/>
                </a:ext>
              </a:extLst>
            </p:cNvPr>
            <p:cNvSpPr txBox="1"/>
            <p:nvPr/>
          </p:nvSpPr>
          <p:spPr>
            <a:xfrm>
              <a:off x="5217754" y="4074549"/>
              <a:ext cx="1401081" cy="40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latin typeface="Helvetica 65 Medium" panose="020B0604020202020204" pitchFamily="34" charset="0"/>
                </a:rPr>
                <a:t>SW décodeurs TV (Phoenix)</a:t>
              </a:r>
            </a:p>
          </p:txBody>
        </p:sp>
      </p:grpSp>
      <p:pic>
        <p:nvPicPr>
          <p:cNvPr id="2" name="Picture 2" descr="Résultat de recherche d'images pour &quot;logo b-com&quot;">
            <a:extLst>
              <a:ext uri="{FF2B5EF4-FFF2-40B4-BE49-F238E27FC236}">
                <a16:creationId xmlns:a16="http://schemas.microsoft.com/office/drawing/2014/main" id="{179BF6C8-EEDF-48C3-8BBE-EFA0768B67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133" y="2535644"/>
            <a:ext cx="470323" cy="47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a Traviata de Verdi – à l'Opéra de Rennes – Rennes à coup de coeur">
            <a:extLst>
              <a:ext uri="{FF2B5EF4-FFF2-40B4-BE49-F238E27FC236}">
                <a16:creationId xmlns:a16="http://schemas.microsoft.com/office/drawing/2014/main" id="{157A1769-D20E-4D36-9699-B8F1D4D0F0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254" y="3697102"/>
            <a:ext cx="622071" cy="926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" name="Groupe 104">
            <a:extLst>
              <a:ext uri="{FF2B5EF4-FFF2-40B4-BE49-F238E27FC236}">
                <a16:creationId xmlns:a16="http://schemas.microsoft.com/office/drawing/2014/main" id="{10550113-5129-4CAE-AC28-40D393B1AB49}"/>
              </a:ext>
            </a:extLst>
          </p:cNvPr>
          <p:cNvGrpSpPr/>
          <p:nvPr/>
        </p:nvGrpSpPr>
        <p:grpSpPr>
          <a:xfrm>
            <a:off x="7720920" y="2501229"/>
            <a:ext cx="2899614" cy="1083389"/>
            <a:chOff x="5250685" y="3939744"/>
            <a:chExt cx="1414115" cy="601429"/>
          </a:xfrm>
        </p:grpSpPr>
        <p:sp>
          <p:nvSpPr>
            <p:cNvPr id="143" name="Cube 142">
              <a:extLst>
                <a:ext uri="{FF2B5EF4-FFF2-40B4-BE49-F238E27FC236}">
                  <a16:creationId xmlns:a16="http://schemas.microsoft.com/office/drawing/2014/main" id="{86749B3B-FF61-490C-AC2F-E052BC7D26D6}"/>
                </a:ext>
              </a:extLst>
            </p:cNvPr>
            <p:cNvSpPr/>
            <p:nvPr/>
          </p:nvSpPr>
          <p:spPr>
            <a:xfrm>
              <a:off x="5459207" y="3939744"/>
              <a:ext cx="1050676" cy="561712"/>
            </a:xfrm>
            <a:prstGeom prst="cube">
              <a:avLst/>
            </a:prstGeom>
            <a:solidFill>
              <a:srgbClr val="FF9933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 sz="1600">
                <a:solidFill>
                  <a:schemeClr val="tx1"/>
                </a:solidFill>
                <a:latin typeface="Helvetica 65 Medium" panose="020B0604020202020204" pitchFamily="34" charset="0"/>
              </a:endParaRPr>
            </a:p>
          </p:txBody>
        </p:sp>
        <p:sp>
          <p:nvSpPr>
            <p:cNvPr id="144" name="ZoneTexte 72">
              <a:extLst>
                <a:ext uri="{FF2B5EF4-FFF2-40B4-BE49-F238E27FC236}">
                  <a16:creationId xmlns:a16="http://schemas.microsoft.com/office/drawing/2014/main" id="{1113B259-84C6-4ABA-A34E-548D253328CF}"/>
                </a:ext>
              </a:extLst>
            </p:cNvPr>
            <p:cNvSpPr txBox="1"/>
            <p:nvPr/>
          </p:nvSpPr>
          <p:spPr>
            <a:xfrm>
              <a:off x="5250685" y="4079856"/>
              <a:ext cx="1414115" cy="46131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fr-FR" sz="1600" dirty="0">
                  <a:latin typeface="Helvetica 65 Medium" panose="020B0604020202020204" pitchFamily="34" charset="0"/>
                </a:rPr>
                <a:t>Software </a:t>
              </a:r>
              <a:r>
                <a:rPr lang="fr-FR" sz="1600" dirty="0" err="1">
                  <a:latin typeface="Helvetica 65 Medium" panose="020B0604020202020204" pitchFamily="34" charset="0"/>
                </a:rPr>
                <a:t>Defined</a:t>
              </a:r>
              <a:r>
                <a:rPr lang="fr-FR" sz="1600" dirty="0">
                  <a:latin typeface="Helvetica 65 Medium" panose="020B0604020202020204" pitchFamily="34" charset="0"/>
                </a:rPr>
                <a:t> </a:t>
              </a:r>
              <a:br>
                <a:rPr lang="fr-FR" sz="1600" dirty="0">
                  <a:latin typeface="Helvetica 65 Medium" panose="020B0604020202020204" pitchFamily="34" charset="0"/>
                </a:rPr>
              </a:br>
              <a:r>
                <a:rPr lang="fr-FR" sz="1600" dirty="0">
                  <a:latin typeface="Helvetica 65 Medium" panose="020B0604020202020204" pitchFamily="34" charset="0"/>
                </a:rPr>
                <a:t>Network</a:t>
              </a:r>
            </a:p>
            <a:p>
              <a:pPr algn="ctr"/>
              <a:r>
                <a:rPr lang="fr-FR" sz="1600" dirty="0">
                  <a:latin typeface="Helvetica 65 Medium" panose="020B0604020202020204" pitchFamily="34" charset="0"/>
                </a:rPr>
                <a:t>Virtualisation</a:t>
              </a:r>
            </a:p>
          </p:txBody>
        </p:sp>
      </p:grpSp>
      <p:sp>
        <p:nvSpPr>
          <p:cNvPr id="136" name="Rectangle 135">
            <a:extLst>
              <a:ext uri="{FF2B5EF4-FFF2-40B4-BE49-F238E27FC236}">
                <a16:creationId xmlns:a16="http://schemas.microsoft.com/office/drawing/2014/main" id="{179893C0-74E1-4247-AB91-8958C7ABBB10}"/>
              </a:ext>
            </a:extLst>
          </p:cNvPr>
          <p:cNvSpPr/>
          <p:nvPr/>
        </p:nvSpPr>
        <p:spPr>
          <a:xfrm>
            <a:off x="228" y="5865447"/>
            <a:ext cx="12202220" cy="104357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/>
          </a:p>
        </p:txBody>
      </p:sp>
      <p:pic>
        <p:nvPicPr>
          <p:cNvPr id="75" name="Image 74">
            <a:extLst>
              <a:ext uri="{FF2B5EF4-FFF2-40B4-BE49-F238E27FC236}">
                <a16:creationId xmlns:a16="http://schemas.microsoft.com/office/drawing/2014/main" id="{2D31ED7E-9961-D63B-166F-4E70DA824457}"/>
              </a:ext>
            </a:extLst>
      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607996" y="6163586"/>
            <a:ext cx="683406" cy="658999"/>
          </a:xfrm>
          <a:prstGeom prst="ellipse">
            <a:avLst/>
          </a:prstGeom>
          <a:ln w="9525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cxnSp>
        <p:nvCxnSpPr>
          <p:cNvPr id="76" name="Connecteur droit avec flèche 75">
            <a:extLst>
              <a:ext uri="{FF2B5EF4-FFF2-40B4-BE49-F238E27FC236}">
                <a16:creationId xmlns:a16="http://schemas.microsoft.com/office/drawing/2014/main" id="{772B6D90-D313-721C-2214-DCC6DDA5926A}"/>
              </a:ext>
            </a:extLst>
          </p:cNvPr>
          <p:cNvCxnSpPr>
            <a:cxnSpLocks/>
            <a:stCxn id="75" idx="6"/>
          </p:cNvCxnSpPr>
          <p:nvPr/>
        </p:nvCxnSpPr>
        <p:spPr>
          <a:xfrm>
            <a:off x="1291402" y="6493086"/>
            <a:ext cx="1087907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7" name="Image 76">
            <a:extLst>
              <a:ext uri="{FF2B5EF4-FFF2-40B4-BE49-F238E27FC236}">
                <a16:creationId xmlns:a16="http://schemas.microsoft.com/office/drawing/2014/main" id="{3EBC010C-DB9B-3A2E-CD9F-42105977E297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21199" y="6081567"/>
            <a:ext cx="1228725" cy="771525"/>
          </a:xfrm>
          <a:prstGeom prst="rect">
            <a:avLst/>
          </a:prstGeom>
        </p:spPr>
      </p:pic>
      <p:pic>
        <p:nvPicPr>
          <p:cNvPr id="78" name="Image 77">
            <a:extLst>
              <a:ext uri="{FF2B5EF4-FFF2-40B4-BE49-F238E27FC236}">
                <a16:creationId xmlns:a16="http://schemas.microsoft.com/office/drawing/2014/main" id="{BD293BBF-D6FD-9432-5A71-6EB4F4A03F2A}"/>
              </a:ext>
            </a:extLst>
      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9583177" y="6119781"/>
            <a:ext cx="552501" cy="523800"/>
          </a:xfrm>
          <a:prstGeom prst="rect">
            <a:avLst/>
          </a:prstGeom>
        </p:spPr>
      </p:pic>
      <p:sp>
        <p:nvSpPr>
          <p:cNvPr id="79" name="ZoneTexte 78">
            <a:extLst>
              <a:ext uri="{FF2B5EF4-FFF2-40B4-BE49-F238E27FC236}">
                <a16:creationId xmlns:a16="http://schemas.microsoft.com/office/drawing/2014/main" id="{5D87C9F0-E5DB-A177-B3EA-B235E3013D2A}"/>
              </a:ext>
            </a:extLst>
          </p:cNvPr>
          <p:cNvSpPr txBox="1"/>
          <p:nvPr/>
        </p:nvSpPr>
        <p:spPr>
          <a:xfrm>
            <a:off x="8984562" y="6572254"/>
            <a:ext cx="18097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>
                <a:latin typeface="Helvetica 75 Bold" panose="020B0804020202020204" pitchFamily="34" charset="0"/>
              </a:rPr>
              <a:t>Orange Innovation</a:t>
            </a:r>
          </a:p>
        </p:txBody>
      </p:sp>
      <p:pic>
        <p:nvPicPr>
          <p:cNvPr id="116" name="Image 115">
            <a:extLst>
              <a:ext uri="{FF2B5EF4-FFF2-40B4-BE49-F238E27FC236}">
                <a16:creationId xmlns:a16="http://schemas.microsoft.com/office/drawing/2014/main" id="{F5596C9E-B347-DCE2-B641-CD2FEB4F536E}"/>
              </a:ext>
            </a:extLst>
      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374201" y="6236200"/>
            <a:ext cx="988556" cy="369765"/>
          </a:xfrm>
          <a:prstGeom prst="rect">
            <a:avLst/>
          </a:prstGeom>
        </p:spPr>
      </p:pic>
      <p:pic>
        <p:nvPicPr>
          <p:cNvPr id="27" name="Image 26">
            <a:extLst>
              <a:ext uri="{FF2B5EF4-FFF2-40B4-BE49-F238E27FC236}">
                <a16:creationId xmlns:a16="http://schemas.microsoft.com/office/drawing/2014/main" id="{580CDCFA-511B-4A7B-B975-44A3564E68C2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5190" y="6049317"/>
            <a:ext cx="1198966" cy="799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2400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539</TotalTime>
  <Words>449</Words>
  <Application>Microsoft Office PowerPoint</Application>
  <PresentationFormat>Grand écran</PresentationFormat>
  <Paragraphs>226</Paragraphs>
  <Slides>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Calibri Light</vt:lpstr>
      <vt:lpstr>Helvetica 55 Roman</vt:lpstr>
      <vt:lpstr>Helvetica 65 Medium</vt:lpstr>
      <vt:lpstr>Helvetica 75 Bold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patrice houze</dc:creator>
  <cp:lastModifiedBy>CLARE-CHARRIER Maryline INNOV/RH</cp:lastModifiedBy>
  <cp:revision>178</cp:revision>
  <dcterms:created xsi:type="dcterms:W3CDTF">2022-06-15T06:34:42Z</dcterms:created>
  <dcterms:modified xsi:type="dcterms:W3CDTF">2022-09-02T09:55:24Z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6c818a6-e1a0-4a6e-a969-20d857c5dc62_Enabled">
    <vt:lpwstr>true</vt:lpwstr>
  </property>
  <property fmtid="{D5CDD505-2E9C-101B-9397-08002B2CF9AE}" pid="3" name="MSIP_Label_e6c818a6-e1a0-4a6e-a969-20d857c5dc62_SetDate">
    <vt:lpwstr>2022-09-02T09:55:24Z</vt:lpwstr>
  </property>
  <property fmtid="{D5CDD505-2E9C-101B-9397-08002B2CF9AE}" pid="4" name="MSIP_Label_e6c818a6-e1a0-4a6e-a969-20d857c5dc62_Method">
    <vt:lpwstr>Standard</vt:lpwstr>
  </property>
  <property fmtid="{D5CDD505-2E9C-101B-9397-08002B2CF9AE}" pid="5" name="MSIP_Label_e6c818a6-e1a0-4a6e-a969-20d857c5dc62_Name">
    <vt:lpwstr>Orange_restricted_internal.2</vt:lpwstr>
  </property>
  <property fmtid="{D5CDD505-2E9C-101B-9397-08002B2CF9AE}" pid="6" name="MSIP_Label_e6c818a6-e1a0-4a6e-a969-20d857c5dc62_SiteId">
    <vt:lpwstr>90c7a20a-f34b-40bf-bc48-b9253b6f5d20</vt:lpwstr>
  </property>
  <property fmtid="{D5CDD505-2E9C-101B-9397-08002B2CF9AE}" pid="7" name="MSIP_Label_e6c818a6-e1a0-4a6e-a969-20d857c5dc62_ActionId">
    <vt:lpwstr>57af4a28-7acf-4059-8b95-c2dbcbb4df8e</vt:lpwstr>
  </property>
  <property fmtid="{D5CDD505-2E9C-101B-9397-08002B2CF9AE}" pid="8" name="MSIP_Label_e6c818a6-e1a0-4a6e-a969-20d857c5dc62_ContentBits">
    <vt:lpwstr>2</vt:lpwstr>
  </property>
</Properties>
</file>